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0275213" cy="42800588"/>
  <p:notesSz cx="6858000" cy="9144000"/>
  <p:embeddedFontLst>
    <p:embeddedFont>
      <p:font typeface="Lato" panose="020F0502020204030203" pitchFamily="34" charset="0"/>
      <p:regular r:id="rId4"/>
      <p:bold r:id="rId5"/>
      <p:italic r:id="rId6"/>
      <p:boldItalic r:id="rId7"/>
    </p:embeddedFont>
    <p:embeddedFont>
      <p:font typeface="Merriweather" panose="00000500000000000000" pitchFamily="2" charset="0"/>
      <p:regular r:id="rId8"/>
      <p:bold r:id="rId9"/>
      <p:italic r:id="rId10"/>
      <p:boldItalic r:id="rId11"/>
    </p:embeddedFont>
    <p:embeddedFont>
      <p:font typeface="Quattrocento Sans" panose="020B0502050000020003"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80" userDrawn="1">
          <p15:clr>
            <a:srgbClr val="747775"/>
          </p15:clr>
        </p15:guide>
        <p15:guide id="2" pos="9882" userDrawn="1">
          <p15:clr>
            <a:srgbClr val="747775"/>
          </p15:clr>
        </p15:guide>
        <p15:guide id="3" pos="535" userDrawn="1">
          <p15:clr>
            <a:srgbClr val="747775"/>
          </p15:clr>
        </p15:guide>
        <p15:guide id="4" pos="9181" userDrawn="1">
          <p15:clr>
            <a:srgbClr val="747775"/>
          </p15:clr>
        </p15:guide>
        <p15:guide id="5" pos="18536" userDrawn="1">
          <p15:clr>
            <a:srgbClr val="747775"/>
          </p15:clr>
        </p15:guide>
        <p15:guide id="6" pos="556" userDrawn="1">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oSw+wKiZqbfcyJYqKdudp9X1a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1" d="100"/>
          <a:sy n="21" d="100"/>
        </p:scale>
        <p:origin x="1410" y="-1722"/>
      </p:cViewPr>
      <p:guideLst>
        <p:guide orient="horz" pos="13480"/>
        <p:guide pos="9882"/>
        <p:guide pos="535"/>
        <p:guide pos="9181"/>
        <p:guide pos="18536"/>
        <p:guide pos="5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5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032069" y="6195737"/>
            <a:ext cx="28211792" cy="17080155"/>
          </a:xfrm>
          <a:prstGeom prst="rect">
            <a:avLst/>
          </a:prstGeom>
          <a:noFill/>
          <a:ln>
            <a:noFill/>
          </a:ln>
        </p:spPr>
        <p:txBody>
          <a:bodyPr spcFirstLastPara="1" wrap="square" lIns="471925" tIns="471925" rIns="471925" bIns="471925" anchor="b" anchorCtr="0">
            <a:normAutofit/>
          </a:bodyPr>
          <a:lstStyle>
            <a:lvl1pPr lvl="0" algn="ctr">
              <a:lnSpc>
                <a:spcPct val="100000"/>
              </a:lnSpc>
              <a:spcBef>
                <a:spcPts val="0"/>
              </a:spcBef>
              <a:spcAft>
                <a:spcPts val="0"/>
              </a:spcAft>
              <a:buSzPts val="26800"/>
              <a:buNone/>
              <a:defRPr sz="25042"/>
            </a:lvl1pPr>
            <a:lvl2pPr lvl="1" algn="ctr">
              <a:lnSpc>
                <a:spcPct val="100000"/>
              </a:lnSpc>
              <a:spcBef>
                <a:spcPts val="0"/>
              </a:spcBef>
              <a:spcAft>
                <a:spcPts val="0"/>
              </a:spcAft>
              <a:buSzPts val="26800"/>
              <a:buNone/>
              <a:defRPr sz="25042"/>
            </a:lvl2pPr>
            <a:lvl3pPr lvl="2" algn="ctr">
              <a:lnSpc>
                <a:spcPct val="100000"/>
              </a:lnSpc>
              <a:spcBef>
                <a:spcPts val="0"/>
              </a:spcBef>
              <a:spcAft>
                <a:spcPts val="0"/>
              </a:spcAft>
              <a:buSzPts val="26800"/>
              <a:buNone/>
              <a:defRPr sz="25042"/>
            </a:lvl3pPr>
            <a:lvl4pPr lvl="3" algn="ctr">
              <a:lnSpc>
                <a:spcPct val="100000"/>
              </a:lnSpc>
              <a:spcBef>
                <a:spcPts val="0"/>
              </a:spcBef>
              <a:spcAft>
                <a:spcPts val="0"/>
              </a:spcAft>
              <a:buSzPts val="26800"/>
              <a:buNone/>
              <a:defRPr sz="25042"/>
            </a:lvl4pPr>
            <a:lvl5pPr lvl="4" algn="ctr">
              <a:lnSpc>
                <a:spcPct val="100000"/>
              </a:lnSpc>
              <a:spcBef>
                <a:spcPts val="0"/>
              </a:spcBef>
              <a:spcAft>
                <a:spcPts val="0"/>
              </a:spcAft>
              <a:buSzPts val="26800"/>
              <a:buNone/>
              <a:defRPr sz="25042"/>
            </a:lvl5pPr>
            <a:lvl6pPr lvl="5" algn="ctr">
              <a:lnSpc>
                <a:spcPct val="100000"/>
              </a:lnSpc>
              <a:spcBef>
                <a:spcPts val="0"/>
              </a:spcBef>
              <a:spcAft>
                <a:spcPts val="0"/>
              </a:spcAft>
              <a:buSzPts val="26800"/>
              <a:buNone/>
              <a:defRPr sz="25042"/>
            </a:lvl6pPr>
            <a:lvl7pPr lvl="6" algn="ctr">
              <a:lnSpc>
                <a:spcPct val="100000"/>
              </a:lnSpc>
              <a:spcBef>
                <a:spcPts val="0"/>
              </a:spcBef>
              <a:spcAft>
                <a:spcPts val="0"/>
              </a:spcAft>
              <a:buSzPts val="26800"/>
              <a:buNone/>
              <a:defRPr sz="25042"/>
            </a:lvl7pPr>
            <a:lvl8pPr lvl="7" algn="ctr">
              <a:lnSpc>
                <a:spcPct val="100000"/>
              </a:lnSpc>
              <a:spcBef>
                <a:spcPts val="0"/>
              </a:spcBef>
              <a:spcAft>
                <a:spcPts val="0"/>
              </a:spcAft>
              <a:buSzPts val="26800"/>
              <a:buNone/>
              <a:defRPr sz="25042"/>
            </a:lvl8pPr>
            <a:lvl9pPr lvl="8" algn="ctr">
              <a:lnSpc>
                <a:spcPct val="100000"/>
              </a:lnSpc>
              <a:spcBef>
                <a:spcPts val="0"/>
              </a:spcBef>
              <a:spcAft>
                <a:spcPts val="0"/>
              </a:spcAft>
              <a:buSzPts val="26800"/>
              <a:buNone/>
              <a:defRPr sz="25042"/>
            </a:lvl9pPr>
          </a:lstStyle>
          <a:p>
            <a:endParaRPr/>
          </a:p>
        </p:txBody>
      </p:sp>
      <p:sp>
        <p:nvSpPr>
          <p:cNvPr id="11" name="Google Shape;11;p3"/>
          <p:cNvSpPr txBox="1">
            <a:spLocks noGrp="1"/>
          </p:cNvSpPr>
          <p:nvPr>
            <p:ph type="subTitle" idx="1"/>
          </p:nvPr>
        </p:nvSpPr>
        <p:spPr>
          <a:xfrm>
            <a:off x="1032042" y="23583246"/>
            <a:ext cx="28211792" cy="6595354"/>
          </a:xfrm>
          <a:prstGeom prst="rect">
            <a:avLst/>
          </a:prstGeom>
          <a:noFill/>
          <a:ln>
            <a:noFill/>
          </a:ln>
        </p:spPr>
        <p:txBody>
          <a:bodyPr spcFirstLastPara="1" wrap="square" lIns="471925" tIns="471925" rIns="471925" bIns="471925" anchor="t" anchorCtr="0">
            <a:normAutofit/>
          </a:bodyPr>
          <a:lstStyle>
            <a:lvl1pPr lvl="0" algn="ctr">
              <a:lnSpc>
                <a:spcPct val="100000"/>
              </a:lnSpc>
              <a:spcBef>
                <a:spcPts val="0"/>
              </a:spcBef>
              <a:spcAft>
                <a:spcPts val="0"/>
              </a:spcAft>
              <a:buSzPts val="14500"/>
              <a:buNone/>
              <a:defRPr sz="13549"/>
            </a:lvl1pPr>
            <a:lvl2pPr lvl="1" algn="ctr">
              <a:lnSpc>
                <a:spcPct val="100000"/>
              </a:lnSpc>
              <a:spcBef>
                <a:spcPts val="0"/>
              </a:spcBef>
              <a:spcAft>
                <a:spcPts val="0"/>
              </a:spcAft>
              <a:buSzPts val="14500"/>
              <a:buNone/>
              <a:defRPr sz="13549"/>
            </a:lvl2pPr>
            <a:lvl3pPr lvl="2" algn="ctr">
              <a:lnSpc>
                <a:spcPct val="100000"/>
              </a:lnSpc>
              <a:spcBef>
                <a:spcPts val="0"/>
              </a:spcBef>
              <a:spcAft>
                <a:spcPts val="0"/>
              </a:spcAft>
              <a:buSzPts val="14500"/>
              <a:buNone/>
              <a:defRPr sz="13549"/>
            </a:lvl3pPr>
            <a:lvl4pPr lvl="3" algn="ctr">
              <a:lnSpc>
                <a:spcPct val="100000"/>
              </a:lnSpc>
              <a:spcBef>
                <a:spcPts val="0"/>
              </a:spcBef>
              <a:spcAft>
                <a:spcPts val="0"/>
              </a:spcAft>
              <a:buSzPts val="14500"/>
              <a:buNone/>
              <a:defRPr sz="13549"/>
            </a:lvl4pPr>
            <a:lvl5pPr lvl="4" algn="ctr">
              <a:lnSpc>
                <a:spcPct val="100000"/>
              </a:lnSpc>
              <a:spcBef>
                <a:spcPts val="0"/>
              </a:spcBef>
              <a:spcAft>
                <a:spcPts val="0"/>
              </a:spcAft>
              <a:buSzPts val="14500"/>
              <a:buNone/>
              <a:defRPr sz="13549"/>
            </a:lvl5pPr>
            <a:lvl6pPr lvl="5" algn="ctr">
              <a:lnSpc>
                <a:spcPct val="100000"/>
              </a:lnSpc>
              <a:spcBef>
                <a:spcPts val="0"/>
              </a:spcBef>
              <a:spcAft>
                <a:spcPts val="0"/>
              </a:spcAft>
              <a:buSzPts val="14500"/>
              <a:buNone/>
              <a:defRPr sz="13549"/>
            </a:lvl6pPr>
            <a:lvl7pPr lvl="6" algn="ctr">
              <a:lnSpc>
                <a:spcPct val="100000"/>
              </a:lnSpc>
              <a:spcBef>
                <a:spcPts val="0"/>
              </a:spcBef>
              <a:spcAft>
                <a:spcPts val="0"/>
              </a:spcAft>
              <a:buSzPts val="14500"/>
              <a:buNone/>
              <a:defRPr sz="13549"/>
            </a:lvl7pPr>
            <a:lvl8pPr lvl="7" algn="ctr">
              <a:lnSpc>
                <a:spcPct val="100000"/>
              </a:lnSpc>
              <a:spcBef>
                <a:spcPts val="0"/>
              </a:spcBef>
              <a:spcAft>
                <a:spcPts val="0"/>
              </a:spcAft>
              <a:buSzPts val="14500"/>
              <a:buNone/>
              <a:defRPr sz="13549"/>
            </a:lvl8pPr>
            <a:lvl9pPr lvl="8" algn="ctr">
              <a:lnSpc>
                <a:spcPct val="100000"/>
              </a:lnSpc>
              <a:spcBef>
                <a:spcPts val="0"/>
              </a:spcBef>
              <a:spcAft>
                <a:spcPts val="0"/>
              </a:spcAft>
              <a:buSzPts val="14500"/>
              <a:buNone/>
              <a:defRPr sz="13549"/>
            </a:lvl9pPr>
          </a:lstStyle>
          <a:p>
            <a:endParaRPr/>
          </a:p>
        </p:txBody>
      </p:sp>
      <p:sp>
        <p:nvSpPr>
          <p:cNvPr id="12" name="Google Shape;12;p3"/>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032042" y="17897596"/>
            <a:ext cx="28211792" cy="7004629"/>
          </a:xfrm>
          <a:prstGeom prst="rect">
            <a:avLst/>
          </a:prstGeom>
          <a:noFill/>
          <a:ln>
            <a:noFill/>
          </a:ln>
        </p:spPr>
        <p:txBody>
          <a:bodyPr spcFirstLastPara="1" wrap="square" lIns="471925" tIns="471925" rIns="471925" bIns="471925" anchor="ctr" anchorCtr="0">
            <a:normAutofit/>
          </a:bodyPr>
          <a:lstStyle>
            <a:lvl1pPr lvl="0" algn="ctr">
              <a:lnSpc>
                <a:spcPct val="100000"/>
              </a:lnSpc>
              <a:spcBef>
                <a:spcPts val="0"/>
              </a:spcBef>
              <a:spcAft>
                <a:spcPts val="0"/>
              </a:spcAft>
              <a:buSzPts val="18600"/>
              <a:buNone/>
              <a:defRPr sz="17380"/>
            </a:lvl1pPr>
            <a:lvl2pPr lvl="1" algn="ctr">
              <a:lnSpc>
                <a:spcPct val="100000"/>
              </a:lnSpc>
              <a:spcBef>
                <a:spcPts val="0"/>
              </a:spcBef>
              <a:spcAft>
                <a:spcPts val="0"/>
              </a:spcAft>
              <a:buSzPts val="18600"/>
              <a:buNone/>
              <a:defRPr sz="17380"/>
            </a:lvl2pPr>
            <a:lvl3pPr lvl="2" algn="ctr">
              <a:lnSpc>
                <a:spcPct val="100000"/>
              </a:lnSpc>
              <a:spcBef>
                <a:spcPts val="0"/>
              </a:spcBef>
              <a:spcAft>
                <a:spcPts val="0"/>
              </a:spcAft>
              <a:buSzPts val="18600"/>
              <a:buNone/>
              <a:defRPr sz="17380"/>
            </a:lvl3pPr>
            <a:lvl4pPr lvl="3" algn="ctr">
              <a:lnSpc>
                <a:spcPct val="100000"/>
              </a:lnSpc>
              <a:spcBef>
                <a:spcPts val="0"/>
              </a:spcBef>
              <a:spcAft>
                <a:spcPts val="0"/>
              </a:spcAft>
              <a:buSzPts val="18600"/>
              <a:buNone/>
              <a:defRPr sz="17380"/>
            </a:lvl4pPr>
            <a:lvl5pPr lvl="4" algn="ctr">
              <a:lnSpc>
                <a:spcPct val="100000"/>
              </a:lnSpc>
              <a:spcBef>
                <a:spcPts val="0"/>
              </a:spcBef>
              <a:spcAft>
                <a:spcPts val="0"/>
              </a:spcAft>
              <a:buSzPts val="18600"/>
              <a:buNone/>
              <a:defRPr sz="17380"/>
            </a:lvl5pPr>
            <a:lvl6pPr lvl="5" algn="ctr">
              <a:lnSpc>
                <a:spcPct val="100000"/>
              </a:lnSpc>
              <a:spcBef>
                <a:spcPts val="0"/>
              </a:spcBef>
              <a:spcAft>
                <a:spcPts val="0"/>
              </a:spcAft>
              <a:buSzPts val="18600"/>
              <a:buNone/>
              <a:defRPr sz="17380"/>
            </a:lvl6pPr>
            <a:lvl7pPr lvl="6" algn="ctr">
              <a:lnSpc>
                <a:spcPct val="100000"/>
              </a:lnSpc>
              <a:spcBef>
                <a:spcPts val="0"/>
              </a:spcBef>
              <a:spcAft>
                <a:spcPts val="0"/>
              </a:spcAft>
              <a:buSzPts val="18600"/>
              <a:buNone/>
              <a:defRPr sz="17380"/>
            </a:lvl7pPr>
            <a:lvl8pPr lvl="7" algn="ctr">
              <a:lnSpc>
                <a:spcPct val="100000"/>
              </a:lnSpc>
              <a:spcBef>
                <a:spcPts val="0"/>
              </a:spcBef>
              <a:spcAft>
                <a:spcPts val="0"/>
              </a:spcAft>
              <a:buSzPts val="18600"/>
              <a:buNone/>
              <a:defRPr sz="17380"/>
            </a:lvl8pPr>
            <a:lvl9pPr lvl="8" algn="ctr">
              <a:lnSpc>
                <a:spcPct val="100000"/>
              </a:lnSpc>
              <a:spcBef>
                <a:spcPts val="0"/>
              </a:spcBef>
              <a:spcAft>
                <a:spcPts val="0"/>
              </a:spcAft>
              <a:buSzPts val="18600"/>
              <a:buNone/>
              <a:defRPr sz="17380"/>
            </a:lvl9pPr>
          </a:lstStyle>
          <a:p>
            <a:endParaRPr/>
          </a:p>
        </p:txBody>
      </p:sp>
      <p:sp>
        <p:nvSpPr>
          <p:cNvPr id="15" name="Google Shape;15;p4"/>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032042" y="3703131"/>
            <a:ext cx="28211792" cy="4765656"/>
          </a:xfrm>
          <a:prstGeom prst="rect">
            <a:avLst/>
          </a:prstGeom>
          <a:noFill/>
          <a:ln>
            <a:noFill/>
          </a:ln>
        </p:spPr>
        <p:txBody>
          <a:bodyPr spcFirstLastPara="1" wrap="square" lIns="471925" tIns="471925" rIns="471925" bIns="471925" anchor="t" anchorCtr="0">
            <a:normAutofit/>
          </a:bodyPr>
          <a:lstStyle>
            <a:lvl1pPr lvl="0" algn="l">
              <a:lnSpc>
                <a:spcPct val="100000"/>
              </a:lnSpc>
              <a:spcBef>
                <a:spcPts val="0"/>
              </a:spcBef>
              <a:spcAft>
                <a:spcPts val="0"/>
              </a:spcAft>
              <a:buSzPts val="14500"/>
              <a:buNone/>
              <a:defRPr/>
            </a:lvl1pPr>
            <a:lvl2pPr lvl="1" algn="l">
              <a:lnSpc>
                <a:spcPct val="100000"/>
              </a:lnSpc>
              <a:spcBef>
                <a:spcPts val="0"/>
              </a:spcBef>
              <a:spcAft>
                <a:spcPts val="0"/>
              </a:spcAft>
              <a:buSzPts val="14500"/>
              <a:buNone/>
              <a:defRPr/>
            </a:lvl2pPr>
            <a:lvl3pPr lvl="2" algn="l">
              <a:lnSpc>
                <a:spcPct val="100000"/>
              </a:lnSpc>
              <a:spcBef>
                <a:spcPts val="0"/>
              </a:spcBef>
              <a:spcAft>
                <a:spcPts val="0"/>
              </a:spcAft>
              <a:buSzPts val="14500"/>
              <a:buNone/>
              <a:defRPr/>
            </a:lvl3pPr>
            <a:lvl4pPr lvl="3" algn="l">
              <a:lnSpc>
                <a:spcPct val="100000"/>
              </a:lnSpc>
              <a:spcBef>
                <a:spcPts val="0"/>
              </a:spcBef>
              <a:spcAft>
                <a:spcPts val="0"/>
              </a:spcAft>
              <a:buSzPts val="14500"/>
              <a:buNone/>
              <a:defRPr/>
            </a:lvl4pPr>
            <a:lvl5pPr lvl="4" algn="l">
              <a:lnSpc>
                <a:spcPct val="100000"/>
              </a:lnSpc>
              <a:spcBef>
                <a:spcPts val="0"/>
              </a:spcBef>
              <a:spcAft>
                <a:spcPts val="0"/>
              </a:spcAft>
              <a:buSzPts val="14500"/>
              <a:buNone/>
              <a:defRPr/>
            </a:lvl5pPr>
            <a:lvl6pPr lvl="5" algn="l">
              <a:lnSpc>
                <a:spcPct val="100000"/>
              </a:lnSpc>
              <a:spcBef>
                <a:spcPts val="0"/>
              </a:spcBef>
              <a:spcAft>
                <a:spcPts val="0"/>
              </a:spcAft>
              <a:buSzPts val="14500"/>
              <a:buNone/>
              <a:defRPr/>
            </a:lvl6pPr>
            <a:lvl7pPr lvl="6" algn="l">
              <a:lnSpc>
                <a:spcPct val="100000"/>
              </a:lnSpc>
              <a:spcBef>
                <a:spcPts val="0"/>
              </a:spcBef>
              <a:spcAft>
                <a:spcPts val="0"/>
              </a:spcAft>
              <a:buSzPts val="14500"/>
              <a:buNone/>
              <a:defRPr/>
            </a:lvl7pPr>
            <a:lvl8pPr lvl="7" algn="l">
              <a:lnSpc>
                <a:spcPct val="100000"/>
              </a:lnSpc>
              <a:spcBef>
                <a:spcPts val="0"/>
              </a:spcBef>
              <a:spcAft>
                <a:spcPts val="0"/>
              </a:spcAft>
              <a:buSzPts val="14500"/>
              <a:buNone/>
              <a:defRPr/>
            </a:lvl8pPr>
            <a:lvl9pPr lvl="8" algn="l">
              <a:lnSpc>
                <a:spcPct val="100000"/>
              </a:lnSpc>
              <a:spcBef>
                <a:spcPts val="0"/>
              </a:spcBef>
              <a:spcAft>
                <a:spcPts val="0"/>
              </a:spcAft>
              <a:buSzPts val="14500"/>
              <a:buNone/>
              <a:defRPr/>
            </a:lvl9pPr>
          </a:lstStyle>
          <a:p>
            <a:endParaRPr/>
          </a:p>
        </p:txBody>
      </p:sp>
      <p:sp>
        <p:nvSpPr>
          <p:cNvPr id="18" name="Google Shape;18;p5"/>
          <p:cNvSpPr txBox="1">
            <a:spLocks noGrp="1"/>
          </p:cNvSpPr>
          <p:nvPr>
            <p:ph type="body" idx="1"/>
          </p:nvPr>
        </p:nvSpPr>
        <p:spPr>
          <a:xfrm>
            <a:off x="1032042" y="9589944"/>
            <a:ext cx="13243734" cy="28428385"/>
          </a:xfrm>
          <a:prstGeom prst="rect">
            <a:avLst/>
          </a:prstGeom>
          <a:noFill/>
          <a:ln>
            <a:noFill/>
          </a:ln>
        </p:spPr>
        <p:txBody>
          <a:bodyPr spcFirstLastPara="1" wrap="square" lIns="471925" tIns="471925" rIns="471925" bIns="471925" anchor="t" anchorCtr="0">
            <a:normAutofit/>
          </a:bodyPr>
          <a:lstStyle>
            <a:lvl1pPr marL="427208" lvl="0" indent="-640812" algn="l">
              <a:lnSpc>
                <a:spcPct val="115000"/>
              </a:lnSpc>
              <a:spcBef>
                <a:spcPts val="0"/>
              </a:spcBef>
              <a:spcAft>
                <a:spcPts val="0"/>
              </a:spcAft>
              <a:buSzPts val="7200"/>
              <a:buChar char="●"/>
              <a:defRPr sz="6728"/>
            </a:lvl1pPr>
            <a:lvl2pPr marL="854415" lvl="1" indent="-581477" algn="l">
              <a:lnSpc>
                <a:spcPct val="115000"/>
              </a:lnSpc>
              <a:spcBef>
                <a:spcPts val="0"/>
              </a:spcBef>
              <a:spcAft>
                <a:spcPts val="0"/>
              </a:spcAft>
              <a:buSzPts val="6200"/>
              <a:buChar char="○"/>
              <a:defRPr sz="5793"/>
            </a:lvl2pPr>
            <a:lvl3pPr marL="1281623" lvl="2" indent="-581477" algn="l">
              <a:lnSpc>
                <a:spcPct val="115000"/>
              </a:lnSpc>
              <a:spcBef>
                <a:spcPts val="0"/>
              </a:spcBef>
              <a:spcAft>
                <a:spcPts val="0"/>
              </a:spcAft>
              <a:buSzPts val="6200"/>
              <a:buChar char="■"/>
              <a:defRPr sz="5793"/>
            </a:lvl3pPr>
            <a:lvl4pPr marL="1708831" lvl="3" indent="-581477" algn="l">
              <a:lnSpc>
                <a:spcPct val="115000"/>
              </a:lnSpc>
              <a:spcBef>
                <a:spcPts val="0"/>
              </a:spcBef>
              <a:spcAft>
                <a:spcPts val="0"/>
              </a:spcAft>
              <a:buSzPts val="6200"/>
              <a:buChar char="●"/>
              <a:defRPr sz="5793"/>
            </a:lvl4pPr>
            <a:lvl5pPr marL="2136038" lvl="4" indent="-581477" algn="l">
              <a:lnSpc>
                <a:spcPct val="115000"/>
              </a:lnSpc>
              <a:spcBef>
                <a:spcPts val="0"/>
              </a:spcBef>
              <a:spcAft>
                <a:spcPts val="0"/>
              </a:spcAft>
              <a:buSzPts val="6200"/>
              <a:buChar char="○"/>
              <a:defRPr sz="5793"/>
            </a:lvl5pPr>
            <a:lvl6pPr marL="2563246" lvl="5" indent="-581477" algn="l">
              <a:lnSpc>
                <a:spcPct val="115000"/>
              </a:lnSpc>
              <a:spcBef>
                <a:spcPts val="0"/>
              </a:spcBef>
              <a:spcAft>
                <a:spcPts val="0"/>
              </a:spcAft>
              <a:buSzPts val="6200"/>
              <a:buChar char="■"/>
              <a:defRPr sz="5793"/>
            </a:lvl6pPr>
            <a:lvl7pPr marL="2990454" lvl="6" indent="-581477" algn="l">
              <a:lnSpc>
                <a:spcPct val="115000"/>
              </a:lnSpc>
              <a:spcBef>
                <a:spcPts val="0"/>
              </a:spcBef>
              <a:spcAft>
                <a:spcPts val="0"/>
              </a:spcAft>
              <a:buSzPts val="6200"/>
              <a:buChar char="●"/>
              <a:defRPr sz="5793"/>
            </a:lvl7pPr>
            <a:lvl8pPr marL="3417661" lvl="7" indent="-581477" algn="l">
              <a:lnSpc>
                <a:spcPct val="115000"/>
              </a:lnSpc>
              <a:spcBef>
                <a:spcPts val="0"/>
              </a:spcBef>
              <a:spcAft>
                <a:spcPts val="0"/>
              </a:spcAft>
              <a:buSzPts val="6200"/>
              <a:buChar char="○"/>
              <a:defRPr sz="5793"/>
            </a:lvl8pPr>
            <a:lvl9pPr marL="3844869" lvl="8" indent="-581477" algn="l">
              <a:lnSpc>
                <a:spcPct val="115000"/>
              </a:lnSpc>
              <a:spcBef>
                <a:spcPts val="0"/>
              </a:spcBef>
              <a:spcAft>
                <a:spcPts val="0"/>
              </a:spcAft>
              <a:buSzPts val="6200"/>
              <a:buChar char="■"/>
              <a:defRPr sz="5793"/>
            </a:lvl9pPr>
          </a:lstStyle>
          <a:p>
            <a:endParaRPr/>
          </a:p>
        </p:txBody>
      </p:sp>
      <p:sp>
        <p:nvSpPr>
          <p:cNvPr id="19" name="Google Shape;19;p5"/>
          <p:cNvSpPr txBox="1">
            <a:spLocks noGrp="1"/>
          </p:cNvSpPr>
          <p:nvPr>
            <p:ph type="body" idx="2"/>
          </p:nvPr>
        </p:nvSpPr>
        <p:spPr>
          <a:xfrm>
            <a:off x="16000126" y="9589944"/>
            <a:ext cx="13243734" cy="28428385"/>
          </a:xfrm>
          <a:prstGeom prst="rect">
            <a:avLst/>
          </a:prstGeom>
          <a:noFill/>
          <a:ln>
            <a:noFill/>
          </a:ln>
        </p:spPr>
        <p:txBody>
          <a:bodyPr spcFirstLastPara="1" wrap="square" lIns="471925" tIns="471925" rIns="471925" bIns="471925" anchor="t" anchorCtr="0">
            <a:normAutofit/>
          </a:bodyPr>
          <a:lstStyle>
            <a:lvl1pPr marL="427208" lvl="0" indent="-640812" algn="l">
              <a:lnSpc>
                <a:spcPct val="115000"/>
              </a:lnSpc>
              <a:spcBef>
                <a:spcPts val="0"/>
              </a:spcBef>
              <a:spcAft>
                <a:spcPts val="0"/>
              </a:spcAft>
              <a:buSzPts val="7200"/>
              <a:buChar char="●"/>
              <a:defRPr sz="6728"/>
            </a:lvl1pPr>
            <a:lvl2pPr marL="854415" lvl="1" indent="-581477" algn="l">
              <a:lnSpc>
                <a:spcPct val="115000"/>
              </a:lnSpc>
              <a:spcBef>
                <a:spcPts val="0"/>
              </a:spcBef>
              <a:spcAft>
                <a:spcPts val="0"/>
              </a:spcAft>
              <a:buSzPts val="6200"/>
              <a:buChar char="○"/>
              <a:defRPr sz="5793"/>
            </a:lvl2pPr>
            <a:lvl3pPr marL="1281623" lvl="2" indent="-581477" algn="l">
              <a:lnSpc>
                <a:spcPct val="115000"/>
              </a:lnSpc>
              <a:spcBef>
                <a:spcPts val="0"/>
              </a:spcBef>
              <a:spcAft>
                <a:spcPts val="0"/>
              </a:spcAft>
              <a:buSzPts val="6200"/>
              <a:buChar char="■"/>
              <a:defRPr sz="5793"/>
            </a:lvl3pPr>
            <a:lvl4pPr marL="1708831" lvl="3" indent="-581477" algn="l">
              <a:lnSpc>
                <a:spcPct val="115000"/>
              </a:lnSpc>
              <a:spcBef>
                <a:spcPts val="0"/>
              </a:spcBef>
              <a:spcAft>
                <a:spcPts val="0"/>
              </a:spcAft>
              <a:buSzPts val="6200"/>
              <a:buChar char="●"/>
              <a:defRPr sz="5793"/>
            </a:lvl4pPr>
            <a:lvl5pPr marL="2136038" lvl="4" indent="-581477" algn="l">
              <a:lnSpc>
                <a:spcPct val="115000"/>
              </a:lnSpc>
              <a:spcBef>
                <a:spcPts val="0"/>
              </a:spcBef>
              <a:spcAft>
                <a:spcPts val="0"/>
              </a:spcAft>
              <a:buSzPts val="6200"/>
              <a:buChar char="○"/>
              <a:defRPr sz="5793"/>
            </a:lvl5pPr>
            <a:lvl6pPr marL="2563246" lvl="5" indent="-581477" algn="l">
              <a:lnSpc>
                <a:spcPct val="115000"/>
              </a:lnSpc>
              <a:spcBef>
                <a:spcPts val="0"/>
              </a:spcBef>
              <a:spcAft>
                <a:spcPts val="0"/>
              </a:spcAft>
              <a:buSzPts val="6200"/>
              <a:buChar char="■"/>
              <a:defRPr sz="5793"/>
            </a:lvl6pPr>
            <a:lvl7pPr marL="2990454" lvl="6" indent="-581477" algn="l">
              <a:lnSpc>
                <a:spcPct val="115000"/>
              </a:lnSpc>
              <a:spcBef>
                <a:spcPts val="0"/>
              </a:spcBef>
              <a:spcAft>
                <a:spcPts val="0"/>
              </a:spcAft>
              <a:buSzPts val="6200"/>
              <a:buChar char="●"/>
              <a:defRPr sz="5793"/>
            </a:lvl7pPr>
            <a:lvl8pPr marL="3417661" lvl="7" indent="-581477" algn="l">
              <a:lnSpc>
                <a:spcPct val="115000"/>
              </a:lnSpc>
              <a:spcBef>
                <a:spcPts val="0"/>
              </a:spcBef>
              <a:spcAft>
                <a:spcPts val="0"/>
              </a:spcAft>
              <a:buSzPts val="6200"/>
              <a:buChar char="○"/>
              <a:defRPr sz="5793"/>
            </a:lvl8pPr>
            <a:lvl9pPr marL="3844869" lvl="8" indent="-581477" algn="l">
              <a:lnSpc>
                <a:spcPct val="115000"/>
              </a:lnSpc>
              <a:spcBef>
                <a:spcPts val="0"/>
              </a:spcBef>
              <a:spcAft>
                <a:spcPts val="0"/>
              </a:spcAft>
              <a:buSzPts val="6200"/>
              <a:buChar char="■"/>
              <a:defRPr sz="5793"/>
            </a:lvl9pPr>
          </a:lstStyle>
          <a:p>
            <a:endParaRPr/>
          </a:p>
        </p:txBody>
      </p:sp>
      <p:sp>
        <p:nvSpPr>
          <p:cNvPr id="20" name="Google Shape;20;p5"/>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032042" y="3703131"/>
            <a:ext cx="28211792" cy="4765656"/>
          </a:xfrm>
          <a:prstGeom prst="rect">
            <a:avLst/>
          </a:prstGeom>
          <a:noFill/>
          <a:ln>
            <a:noFill/>
          </a:ln>
        </p:spPr>
        <p:txBody>
          <a:bodyPr spcFirstLastPara="1" wrap="square" lIns="471925" tIns="471925" rIns="471925" bIns="471925" anchor="t" anchorCtr="0">
            <a:normAutofit/>
          </a:bodyPr>
          <a:lstStyle>
            <a:lvl1pPr lvl="0" algn="l">
              <a:lnSpc>
                <a:spcPct val="100000"/>
              </a:lnSpc>
              <a:spcBef>
                <a:spcPts val="0"/>
              </a:spcBef>
              <a:spcAft>
                <a:spcPts val="0"/>
              </a:spcAft>
              <a:buSzPts val="14500"/>
              <a:buNone/>
              <a:defRPr/>
            </a:lvl1pPr>
            <a:lvl2pPr lvl="1" algn="l">
              <a:lnSpc>
                <a:spcPct val="100000"/>
              </a:lnSpc>
              <a:spcBef>
                <a:spcPts val="0"/>
              </a:spcBef>
              <a:spcAft>
                <a:spcPts val="0"/>
              </a:spcAft>
              <a:buSzPts val="14500"/>
              <a:buNone/>
              <a:defRPr/>
            </a:lvl2pPr>
            <a:lvl3pPr lvl="2" algn="l">
              <a:lnSpc>
                <a:spcPct val="100000"/>
              </a:lnSpc>
              <a:spcBef>
                <a:spcPts val="0"/>
              </a:spcBef>
              <a:spcAft>
                <a:spcPts val="0"/>
              </a:spcAft>
              <a:buSzPts val="14500"/>
              <a:buNone/>
              <a:defRPr/>
            </a:lvl3pPr>
            <a:lvl4pPr lvl="3" algn="l">
              <a:lnSpc>
                <a:spcPct val="100000"/>
              </a:lnSpc>
              <a:spcBef>
                <a:spcPts val="0"/>
              </a:spcBef>
              <a:spcAft>
                <a:spcPts val="0"/>
              </a:spcAft>
              <a:buSzPts val="14500"/>
              <a:buNone/>
              <a:defRPr/>
            </a:lvl4pPr>
            <a:lvl5pPr lvl="4" algn="l">
              <a:lnSpc>
                <a:spcPct val="100000"/>
              </a:lnSpc>
              <a:spcBef>
                <a:spcPts val="0"/>
              </a:spcBef>
              <a:spcAft>
                <a:spcPts val="0"/>
              </a:spcAft>
              <a:buSzPts val="14500"/>
              <a:buNone/>
              <a:defRPr/>
            </a:lvl5pPr>
            <a:lvl6pPr lvl="5" algn="l">
              <a:lnSpc>
                <a:spcPct val="100000"/>
              </a:lnSpc>
              <a:spcBef>
                <a:spcPts val="0"/>
              </a:spcBef>
              <a:spcAft>
                <a:spcPts val="0"/>
              </a:spcAft>
              <a:buSzPts val="14500"/>
              <a:buNone/>
              <a:defRPr/>
            </a:lvl6pPr>
            <a:lvl7pPr lvl="6" algn="l">
              <a:lnSpc>
                <a:spcPct val="100000"/>
              </a:lnSpc>
              <a:spcBef>
                <a:spcPts val="0"/>
              </a:spcBef>
              <a:spcAft>
                <a:spcPts val="0"/>
              </a:spcAft>
              <a:buSzPts val="14500"/>
              <a:buNone/>
              <a:defRPr/>
            </a:lvl7pPr>
            <a:lvl8pPr lvl="7" algn="l">
              <a:lnSpc>
                <a:spcPct val="100000"/>
              </a:lnSpc>
              <a:spcBef>
                <a:spcPts val="0"/>
              </a:spcBef>
              <a:spcAft>
                <a:spcPts val="0"/>
              </a:spcAft>
              <a:buSzPts val="14500"/>
              <a:buNone/>
              <a:defRPr/>
            </a:lvl8pPr>
            <a:lvl9pPr lvl="8" algn="l">
              <a:lnSpc>
                <a:spcPct val="100000"/>
              </a:lnSpc>
              <a:spcBef>
                <a:spcPts val="0"/>
              </a:spcBef>
              <a:spcAft>
                <a:spcPts val="0"/>
              </a:spcAft>
              <a:buSzPts val="14500"/>
              <a:buNone/>
              <a:defRPr/>
            </a:lvl9pPr>
          </a:lstStyle>
          <a:p>
            <a:endParaRPr/>
          </a:p>
        </p:txBody>
      </p:sp>
      <p:sp>
        <p:nvSpPr>
          <p:cNvPr id="23" name="Google Shape;23;p6"/>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1032042" y="4623244"/>
            <a:ext cx="9297218" cy="6288324"/>
          </a:xfrm>
          <a:prstGeom prst="rect">
            <a:avLst/>
          </a:prstGeom>
          <a:noFill/>
          <a:ln>
            <a:noFill/>
          </a:ln>
        </p:spPr>
        <p:txBody>
          <a:bodyPr spcFirstLastPara="1" wrap="square" lIns="471925" tIns="471925" rIns="471925" bIns="471925" anchor="b" anchorCtr="0">
            <a:normAutofit/>
          </a:bodyPr>
          <a:lstStyle>
            <a:lvl1pPr lvl="0" algn="l">
              <a:lnSpc>
                <a:spcPct val="100000"/>
              </a:lnSpc>
              <a:spcBef>
                <a:spcPts val="0"/>
              </a:spcBef>
              <a:spcAft>
                <a:spcPts val="0"/>
              </a:spcAft>
              <a:buSzPts val="12400"/>
              <a:buNone/>
              <a:defRPr sz="11587"/>
            </a:lvl1pPr>
            <a:lvl2pPr lvl="1" algn="l">
              <a:lnSpc>
                <a:spcPct val="100000"/>
              </a:lnSpc>
              <a:spcBef>
                <a:spcPts val="0"/>
              </a:spcBef>
              <a:spcAft>
                <a:spcPts val="0"/>
              </a:spcAft>
              <a:buSzPts val="12400"/>
              <a:buNone/>
              <a:defRPr sz="11587"/>
            </a:lvl2pPr>
            <a:lvl3pPr lvl="2" algn="l">
              <a:lnSpc>
                <a:spcPct val="100000"/>
              </a:lnSpc>
              <a:spcBef>
                <a:spcPts val="0"/>
              </a:spcBef>
              <a:spcAft>
                <a:spcPts val="0"/>
              </a:spcAft>
              <a:buSzPts val="12400"/>
              <a:buNone/>
              <a:defRPr sz="11587"/>
            </a:lvl3pPr>
            <a:lvl4pPr lvl="3" algn="l">
              <a:lnSpc>
                <a:spcPct val="100000"/>
              </a:lnSpc>
              <a:spcBef>
                <a:spcPts val="0"/>
              </a:spcBef>
              <a:spcAft>
                <a:spcPts val="0"/>
              </a:spcAft>
              <a:buSzPts val="12400"/>
              <a:buNone/>
              <a:defRPr sz="11587"/>
            </a:lvl4pPr>
            <a:lvl5pPr lvl="4" algn="l">
              <a:lnSpc>
                <a:spcPct val="100000"/>
              </a:lnSpc>
              <a:spcBef>
                <a:spcPts val="0"/>
              </a:spcBef>
              <a:spcAft>
                <a:spcPts val="0"/>
              </a:spcAft>
              <a:buSzPts val="12400"/>
              <a:buNone/>
              <a:defRPr sz="11587"/>
            </a:lvl5pPr>
            <a:lvl6pPr lvl="5" algn="l">
              <a:lnSpc>
                <a:spcPct val="100000"/>
              </a:lnSpc>
              <a:spcBef>
                <a:spcPts val="0"/>
              </a:spcBef>
              <a:spcAft>
                <a:spcPts val="0"/>
              </a:spcAft>
              <a:buSzPts val="12400"/>
              <a:buNone/>
              <a:defRPr sz="11587"/>
            </a:lvl6pPr>
            <a:lvl7pPr lvl="6" algn="l">
              <a:lnSpc>
                <a:spcPct val="100000"/>
              </a:lnSpc>
              <a:spcBef>
                <a:spcPts val="0"/>
              </a:spcBef>
              <a:spcAft>
                <a:spcPts val="0"/>
              </a:spcAft>
              <a:buSzPts val="12400"/>
              <a:buNone/>
              <a:defRPr sz="11587"/>
            </a:lvl7pPr>
            <a:lvl8pPr lvl="7" algn="l">
              <a:lnSpc>
                <a:spcPct val="100000"/>
              </a:lnSpc>
              <a:spcBef>
                <a:spcPts val="0"/>
              </a:spcBef>
              <a:spcAft>
                <a:spcPts val="0"/>
              </a:spcAft>
              <a:buSzPts val="12400"/>
              <a:buNone/>
              <a:defRPr sz="11587"/>
            </a:lvl8pPr>
            <a:lvl9pPr lvl="8" algn="l">
              <a:lnSpc>
                <a:spcPct val="100000"/>
              </a:lnSpc>
              <a:spcBef>
                <a:spcPts val="0"/>
              </a:spcBef>
              <a:spcAft>
                <a:spcPts val="0"/>
              </a:spcAft>
              <a:buSzPts val="12400"/>
              <a:buNone/>
              <a:defRPr sz="11587"/>
            </a:lvl9pPr>
          </a:lstStyle>
          <a:p>
            <a:endParaRPr/>
          </a:p>
        </p:txBody>
      </p:sp>
      <p:sp>
        <p:nvSpPr>
          <p:cNvPr id="26" name="Google Shape;26;p7"/>
          <p:cNvSpPr txBox="1">
            <a:spLocks noGrp="1"/>
          </p:cNvSpPr>
          <p:nvPr>
            <p:ph type="body" idx="1"/>
          </p:nvPr>
        </p:nvSpPr>
        <p:spPr>
          <a:xfrm>
            <a:off x="1032042" y="11563103"/>
            <a:ext cx="9297218" cy="26456317"/>
          </a:xfrm>
          <a:prstGeom prst="rect">
            <a:avLst/>
          </a:prstGeom>
          <a:noFill/>
          <a:ln>
            <a:noFill/>
          </a:ln>
        </p:spPr>
        <p:txBody>
          <a:bodyPr spcFirstLastPara="1" wrap="square" lIns="471925" tIns="471925" rIns="471925" bIns="471925" anchor="t" anchorCtr="0">
            <a:normAutofit/>
          </a:bodyPr>
          <a:lstStyle>
            <a:lvl1pPr marL="427208" lvl="0" indent="-581477" algn="l">
              <a:lnSpc>
                <a:spcPct val="115000"/>
              </a:lnSpc>
              <a:spcBef>
                <a:spcPts val="0"/>
              </a:spcBef>
              <a:spcAft>
                <a:spcPts val="0"/>
              </a:spcAft>
              <a:buSzPts val="6200"/>
              <a:buChar char="●"/>
              <a:defRPr sz="5793"/>
            </a:lvl1pPr>
            <a:lvl2pPr marL="854415" lvl="1" indent="-581477" algn="l">
              <a:lnSpc>
                <a:spcPct val="115000"/>
              </a:lnSpc>
              <a:spcBef>
                <a:spcPts val="0"/>
              </a:spcBef>
              <a:spcAft>
                <a:spcPts val="0"/>
              </a:spcAft>
              <a:buSzPts val="6200"/>
              <a:buChar char="○"/>
              <a:defRPr sz="5793"/>
            </a:lvl2pPr>
            <a:lvl3pPr marL="1281623" lvl="2" indent="-581477" algn="l">
              <a:lnSpc>
                <a:spcPct val="115000"/>
              </a:lnSpc>
              <a:spcBef>
                <a:spcPts val="0"/>
              </a:spcBef>
              <a:spcAft>
                <a:spcPts val="0"/>
              </a:spcAft>
              <a:buSzPts val="6200"/>
              <a:buChar char="■"/>
              <a:defRPr sz="5793"/>
            </a:lvl3pPr>
            <a:lvl4pPr marL="1708831" lvl="3" indent="-581477" algn="l">
              <a:lnSpc>
                <a:spcPct val="115000"/>
              </a:lnSpc>
              <a:spcBef>
                <a:spcPts val="0"/>
              </a:spcBef>
              <a:spcAft>
                <a:spcPts val="0"/>
              </a:spcAft>
              <a:buSzPts val="6200"/>
              <a:buChar char="●"/>
              <a:defRPr sz="5793"/>
            </a:lvl4pPr>
            <a:lvl5pPr marL="2136038" lvl="4" indent="-581477" algn="l">
              <a:lnSpc>
                <a:spcPct val="115000"/>
              </a:lnSpc>
              <a:spcBef>
                <a:spcPts val="0"/>
              </a:spcBef>
              <a:spcAft>
                <a:spcPts val="0"/>
              </a:spcAft>
              <a:buSzPts val="6200"/>
              <a:buChar char="○"/>
              <a:defRPr sz="5793"/>
            </a:lvl5pPr>
            <a:lvl6pPr marL="2563246" lvl="5" indent="-581477" algn="l">
              <a:lnSpc>
                <a:spcPct val="115000"/>
              </a:lnSpc>
              <a:spcBef>
                <a:spcPts val="0"/>
              </a:spcBef>
              <a:spcAft>
                <a:spcPts val="0"/>
              </a:spcAft>
              <a:buSzPts val="6200"/>
              <a:buChar char="■"/>
              <a:defRPr sz="5793"/>
            </a:lvl6pPr>
            <a:lvl7pPr marL="2990454" lvl="6" indent="-581477" algn="l">
              <a:lnSpc>
                <a:spcPct val="115000"/>
              </a:lnSpc>
              <a:spcBef>
                <a:spcPts val="0"/>
              </a:spcBef>
              <a:spcAft>
                <a:spcPts val="0"/>
              </a:spcAft>
              <a:buSzPts val="6200"/>
              <a:buChar char="●"/>
              <a:defRPr sz="5793"/>
            </a:lvl7pPr>
            <a:lvl8pPr marL="3417661" lvl="7" indent="-581477" algn="l">
              <a:lnSpc>
                <a:spcPct val="115000"/>
              </a:lnSpc>
              <a:spcBef>
                <a:spcPts val="0"/>
              </a:spcBef>
              <a:spcAft>
                <a:spcPts val="0"/>
              </a:spcAft>
              <a:buSzPts val="6200"/>
              <a:buChar char="○"/>
              <a:defRPr sz="5793"/>
            </a:lvl8pPr>
            <a:lvl9pPr marL="3844869" lvl="8" indent="-581477" algn="l">
              <a:lnSpc>
                <a:spcPct val="115000"/>
              </a:lnSpc>
              <a:spcBef>
                <a:spcPts val="0"/>
              </a:spcBef>
              <a:spcAft>
                <a:spcPts val="0"/>
              </a:spcAft>
              <a:buSzPts val="6200"/>
              <a:buChar char="■"/>
              <a:defRPr sz="5793"/>
            </a:lvl9pPr>
          </a:lstStyle>
          <a:p>
            <a:endParaRPr/>
          </a:p>
        </p:txBody>
      </p:sp>
      <p:sp>
        <p:nvSpPr>
          <p:cNvPr id="27" name="Google Shape;27;p7"/>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623223" y="3745776"/>
            <a:ext cx="21083785" cy="34040232"/>
          </a:xfrm>
          <a:prstGeom prst="rect">
            <a:avLst/>
          </a:prstGeom>
          <a:noFill/>
          <a:ln>
            <a:noFill/>
          </a:ln>
        </p:spPr>
        <p:txBody>
          <a:bodyPr spcFirstLastPara="1" wrap="square" lIns="471925" tIns="471925" rIns="471925" bIns="471925" anchor="ctr" anchorCtr="0">
            <a:normAutofit/>
          </a:bodyPr>
          <a:lstStyle>
            <a:lvl1pPr lvl="0" algn="l">
              <a:lnSpc>
                <a:spcPct val="100000"/>
              </a:lnSpc>
              <a:spcBef>
                <a:spcPts val="0"/>
              </a:spcBef>
              <a:spcAft>
                <a:spcPts val="0"/>
              </a:spcAft>
              <a:buSzPts val="24800"/>
              <a:buNone/>
              <a:defRPr sz="23173"/>
            </a:lvl1pPr>
            <a:lvl2pPr lvl="1" algn="l">
              <a:lnSpc>
                <a:spcPct val="100000"/>
              </a:lnSpc>
              <a:spcBef>
                <a:spcPts val="0"/>
              </a:spcBef>
              <a:spcAft>
                <a:spcPts val="0"/>
              </a:spcAft>
              <a:buSzPts val="24800"/>
              <a:buNone/>
              <a:defRPr sz="23173"/>
            </a:lvl2pPr>
            <a:lvl3pPr lvl="2" algn="l">
              <a:lnSpc>
                <a:spcPct val="100000"/>
              </a:lnSpc>
              <a:spcBef>
                <a:spcPts val="0"/>
              </a:spcBef>
              <a:spcAft>
                <a:spcPts val="0"/>
              </a:spcAft>
              <a:buSzPts val="24800"/>
              <a:buNone/>
              <a:defRPr sz="23173"/>
            </a:lvl3pPr>
            <a:lvl4pPr lvl="3" algn="l">
              <a:lnSpc>
                <a:spcPct val="100000"/>
              </a:lnSpc>
              <a:spcBef>
                <a:spcPts val="0"/>
              </a:spcBef>
              <a:spcAft>
                <a:spcPts val="0"/>
              </a:spcAft>
              <a:buSzPts val="24800"/>
              <a:buNone/>
              <a:defRPr sz="23173"/>
            </a:lvl4pPr>
            <a:lvl5pPr lvl="4" algn="l">
              <a:lnSpc>
                <a:spcPct val="100000"/>
              </a:lnSpc>
              <a:spcBef>
                <a:spcPts val="0"/>
              </a:spcBef>
              <a:spcAft>
                <a:spcPts val="0"/>
              </a:spcAft>
              <a:buSzPts val="24800"/>
              <a:buNone/>
              <a:defRPr sz="23173"/>
            </a:lvl5pPr>
            <a:lvl6pPr lvl="5" algn="l">
              <a:lnSpc>
                <a:spcPct val="100000"/>
              </a:lnSpc>
              <a:spcBef>
                <a:spcPts val="0"/>
              </a:spcBef>
              <a:spcAft>
                <a:spcPts val="0"/>
              </a:spcAft>
              <a:buSzPts val="24800"/>
              <a:buNone/>
              <a:defRPr sz="23173"/>
            </a:lvl6pPr>
            <a:lvl7pPr lvl="6" algn="l">
              <a:lnSpc>
                <a:spcPct val="100000"/>
              </a:lnSpc>
              <a:spcBef>
                <a:spcPts val="0"/>
              </a:spcBef>
              <a:spcAft>
                <a:spcPts val="0"/>
              </a:spcAft>
              <a:buSzPts val="24800"/>
              <a:buNone/>
              <a:defRPr sz="23173"/>
            </a:lvl7pPr>
            <a:lvl8pPr lvl="7" algn="l">
              <a:lnSpc>
                <a:spcPct val="100000"/>
              </a:lnSpc>
              <a:spcBef>
                <a:spcPts val="0"/>
              </a:spcBef>
              <a:spcAft>
                <a:spcPts val="0"/>
              </a:spcAft>
              <a:buSzPts val="24800"/>
              <a:buNone/>
              <a:defRPr sz="23173"/>
            </a:lvl8pPr>
            <a:lvl9pPr lvl="8" algn="l">
              <a:lnSpc>
                <a:spcPct val="100000"/>
              </a:lnSpc>
              <a:spcBef>
                <a:spcPts val="0"/>
              </a:spcBef>
              <a:spcAft>
                <a:spcPts val="0"/>
              </a:spcAft>
              <a:buSzPts val="24800"/>
              <a:buNone/>
              <a:defRPr sz="23173"/>
            </a:lvl9pPr>
          </a:lstStyle>
          <a:p>
            <a:endParaRPr/>
          </a:p>
        </p:txBody>
      </p:sp>
      <p:sp>
        <p:nvSpPr>
          <p:cNvPr id="30" name="Google Shape;30;p8"/>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p:nvPr/>
        </p:nvSpPr>
        <p:spPr>
          <a:xfrm>
            <a:off x="15137939" y="-1040"/>
            <a:ext cx="15137939" cy="42799956"/>
          </a:xfrm>
          <a:prstGeom prst="rect">
            <a:avLst/>
          </a:prstGeom>
          <a:solidFill>
            <a:schemeClr val="lt2"/>
          </a:solidFill>
          <a:ln>
            <a:noFill/>
          </a:ln>
        </p:spPr>
        <p:txBody>
          <a:bodyPr spcFirstLastPara="1" wrap="square" lIns="440986" tIns="440986" rIns="440986" bIns="440986"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8" b="0" i="0" u="none" strike="noStrike" cap="none">
              <a:solidFill>
                <a:srgbClr val="000000"/>
              </a:solidFill>
              <a:latin typeface="Arial"/>
              <a:ea typeface="Arial"/>
              <a:cs typeface="Arial"/>
              <a:sym typeface="Arial"/>
            </a:endParaRPr>
          </a:p>
        </p:txBody>
      </p:sp>
      <p:sp>
        <p:nvSpPr>
          <p:cNvPr id="33" name="Google Shape;33;p9"/>
          <p:cNvSpPr txBox="1">
            <a:spLocks noGrp="1"/>
          </p:cNvSpPr>
          <p:nvPr>
            <p:ph type="title"/>
          </p:nvPr>
        </p:nvSpPr>
        <p:spPr>
          <a:xfrm>
            <a:off x="879073" y="10261463"/>
            <a:ext cx="13393712" cy="12334412"/>
          </a:xfrm>
          <a:prstGeom prst="rect">
            <a:avLst/>
          </a:prstGeom>
          <a:noFill/>
          <a:ln>
            <a:noFill/>
          </a:ln>
        </p:spPr>
        <p:txBody>
          <a:bodyPr spcFirstLastPara="1" wrap="square" lIns="471925" tIns="471925" rIns="471925" bIns="471925" anchor="b" anchorCtr="0">
            <a:normAutofit/>
          </a:bodyPr>
          <a:lstStyle>
            <a:lvl1pPr lvl="0" algn="ctr">
              <a:lnSpc>
                <a:spcPct val="100000"/>
              </a:lnSpc>
              <a:spcBef>
                <a:spcPts val="0"/>
              </a:spcBef>
              <a:spcAft>
                <a:spcPts val="0"/>
              </a:spcAft>
              <a:buSzPts val="21700"/>
              <a:buNone/>
              <a:defRPr sz="20276"/>
            </a:lvl1pPr>
            <a:lvl2pPr lvl="1" algn="ctr">
              <a:lnSpc>
                <a:spcPct val="100000"/>
              </a:lnSpc>
              <a:spcBef>
                <a:spcPts val="0"/>
              </a:spcBef>
              <a:spcAft>
                <a:spcPts val="0"/>
              </a:spcAft>
              <a:buSzPts val="21700"/>
              <a:buNone/>
              <a:defRPr sz="20276"/>
            </a:lvl2pPr>
            <a:lvl3pPr lvl="2" algn="ctr">
              <a:lnSpc>
                <a:spcPct val="100000"/>
              </a:lnSpc>
              <a:spcBef>
                <a:spcPts val="0"/>
              </a:spcBef>
              <a:spcAft>
                <a:spcPts val="0"/>
              </a:spcAft>
              <a:buSzPts val="21700"/>
              <a:buNone/>
              <a:defRPr sz="20276"/>
            </a:lvl3pPr>
            <a:lvl4pPr lvl="3" algn="ctr">
              <a:lnSpc>
                <a:spcPct val="100000"/>
              </a:lnSpc>
              <a:spcBef>
                <a:spcPts val="0"/>
              </a:spcBef>
              <a:spcAft>
                <a:spcPts val="0"/>
              </a:spcAft>
              <a:buSzPts val="21700"/>
              <a:buNone/>
              <a:defRPr sz="20276"/>
            </a:lvl4pPr>
            <a:lvl5pPr lvl="4" algn="ctr">
              <a:lnSpc>
                <a:spcPct val="100000"/>
              </a:lnSpc>
              <a:spcBef>
                <a:spcPts val="0"/>
              </a:spcBef>
              <a:spcAft>
                <a:spcPts val="0"/>
              </a:spcAft>
              <a:buSzPts val="21700"/>
              <a:buNone/>
              <a:defRPr sz="20276"/>
            </a:lvl5pPr>
            <a:lvl6pPr lvl="5" algn="ctr">
              <a:lnSpc>
                <a:spcPct val="100000"/>
              </a:lnSpc>
              <a:spcBef>
                <a:spcPts val="0"/>
              </a:spcBef>
              <a:spcAft>
                <a:spcPts val="0"/>
              </a:spcAft>
              <a:buSzPts val="21700"/>
              <a:buNone/>
              <a:defRPr sz="20276"/>
            </a:lvl6pPr>
            <a:lvl7pPr lvl="6" algn="ctr">
              <a:lnSpc>
                <a:spcPct val="100000"/>
              </a:lnSpc>
              <a:spcBef>
                <a:spcPts val="0"/>
              </a:spcBef>
              <a:spcAft>
                <a:spcPts val="0"/>
              </a:spcAft>
              <a:buSzPts val="21700"/>
              <a:buNone/>
              <a:defRPr sz="20276"/>
            </a:lvl7pPr>
            <a:lvl8pPr lvl="7" algn="ctr">
              <a:lnSpc>
                <a:spcPct val="100000"/>
              </a:lnSpc>
              <a:spcBef>
                <a:spcPts val="0"/>
              </a:spcBef>
              <a:spcAft>
                <a:spcPts val="0"/>
              </a:spcAft>
              <a:buSzPts val="21700"/>
              <a:buNone/>
              <a:defRPr sz="20276"/>
            </a:lvl8pPr>
            <a:lvl9pPr lvl="8" algn="ctr">
              <a:lnSpc>
                <a:spcPct val="100000"/>
              </a:lnSpc>
              <a:spcBef>
                <a:spcPts val="0"/>
              </a:spcBef>
              <a:spcAft>
                <a:spcPts val="0"/>
              </a:spcAft>
              <a:buSzPts val="21700"/>
              <a:buNone/>
              <a:defRPr sz="20276"/>
            </a:lvl9pPr>
          </a:lstStyle>
          <a:p>
            <a:endParaRPr/>
          </a:p>
        </p:txBody>
      </p:sp>
      <p:sp>
        <p:nvSpPr>
          <p:cNvPr id="34" name="Google Shape;34;p9"/>
          <p:cNvSpPr txBox="1">
            <a:spLocks noGrp="1"/>
          </p:cNvSpPr>
          <p:nvPr>
            <p:ph type="subTitle" idx="1"/>
          </p:nvPr>
        </p:nvSpPr>
        <p:spPr>
          <a:xfrm>
            <a:off x="879073" y="23324873"/>
            <a:ext cx="13393712" cy="10277339"/>
          </a:xfrm>
          <a:prstGeom prst="rect">
            <a:avLst/>
          </a:prstGeom>
          <a:noFill/>
          <a:ln>
            <a:noFill/>
          </a:ln>
        </p:spPr>
        <p:txBody>
          <a:bodyPr spcFirstLastPara="1" wrap="square" lIns="471925" tIns="471925" rIns="471925" bIns="471925" anchor="t" anchorCtr="0">
            <a:normAutofit/>
          </a:bodyPr>
          <a:lstStyle>
            <a:lvl1pPr lvl="0" algn="ctr">
              <a:lnSpc>
                <a:spcPct val="100000"/>
              </a:lnSpc>
              <a:spcBef>
                <a:spcPts val="0"/>
              </a:spcBef>
              <a:spcAft>
                <a:spcPts val="0"/>
              </a:spcAft>
              <a:buSzPts val="10800"/>
              <a:buNone/>
              <a:defRPr sz="10092"/>
            </a:lvl1pPr>
            <a:lvl2pPr lvl="1" algn="ctr">
              <a:lnSpc>
                <a:spcPct val="100000"/>
              </a:lnSpc>
              <a:spcBef>
                <a:spcPts val="0"/>
              </a:spcBef>
              <a:spcAft>
                <a:spcPts val="0"/>
              </a:spcAft>
              <a:buSzPts val="10800"/>
              <a:buNone/>
              <a:defRPr sz="10092"/>
            </a:lvl2pPr>
            <a:lvl3pPr lvl="2" algn="ctr">
              <a:lnSpc>
                <a:spcPct val="100000"/>
              </a:lnSpc>
              <a:spcBef>
                <a:spcPts val="0"/>
              </a:spcBef>
              <a:spcAft>
                <a:spcPts val="0"/>
              </a:spcAft>
              <a:buSzPts val="10800"/>
              <a:buNone/>
              <a:defRPr sz="10092"/>
            </a:lvl3pPr>
            <a:lvl4pPr lvl="3" algn="ctr">
              <a:lnSpc>
                <a:spcPct val="100000"/>
              </a:lnSpc>
              <a:spcBef>
                <a:spcPts val="0"/>
              </a:spcBef>
              <a:spcAft>
                <a:spcPts val="0"/>
              </a:spcAft>
              <a:buSzPts val="10800"/>
              <a:buNone/>
              <a:defRPr sz="10092"/>
            </a:lvl4pPr>
            <a:lvl5pPr lvl="4" algn="ctr">
              <a:lnSpc>
                <a:spcPct val="100000"/>
              </a:lnSpc>
              <a:spcBef>
                <a:spcPts val="0"/>
              </a:spcBef>
              <a:spcAft>
                <a:spcPts val="0"/>
              </a:spcAft>
              <a:buSzPts val="10800"/>
              <a:buNone/>
              <a:defRPr sz="10092"/>
            </a:lvl5pPr>
            <a:lvl6pPr lvl="5" algn="ctr">
              <a:lnSpc>
                <a:spcPct val="100000"/>
              </a:lnSpc>
              <a:spcBef>
                <a:spcPts val="0"/>
              </a:spcBef>
              <a:spcAft>
                <a:spcPts val="0"/>
              </a:spcAft>
              <a:buSzPts val="10800"/>
              <a:buNone/>
              <a:defRPr sz="10092"/>
            </a:lvl6pPr>
            <a:lvl7pPr lvl="6" algn="ctr">
              <a:lnSpc>
                <a:spcPct val="100000"/>
              </a:lnSpc>
              <a:spcBef>
                <a:spcPts val="0"/>
              </a:spcBef>
              <a:spcAft>
                <a:spcPts val="0"/>
              </a:spcAft>
              <a:buSzPts val="10800"/>
              <a:buNone/>
              <a:defRPr sz="10092"/>
            </a:lvl7pPr>
            <a:lvl8pPr lvl="7" algn="ctr">
              <a:lnSpc>
                <a:spcPct val="100000"/>
              </a:lnSpc>
              <a:spcBef>
                <a:spcPts val="0"/>
              </a:spcBef>
              <a:spcAft>
                <a:spcPts val="0"/>
              </a:spcAft>
              <a:buSzPts val="10800"/>
              <a:buNone/>
              <a:defRPr sz="10092"/>
            </a:lvl8pPr>
            <a:lvl9pPr lvl="8" algn="ctr">
              <a:lnSpc>
                <a:spcPct val="100000"/>
              </a:lnSpc>
              <a:spcBef>
                <a:spcPts val="0"/>
              </a:spcBef>
              <a:spcAft>
                <a:spcPts val="0"/>
              </a:spcAft>
              <a:buSzPts val="10800"/>
              <a:buNone/>
              <a:defRPr sz="10092"/>
            </a:lvl9pPr>
          </a:lstStyle>
          <a:p>
            <a:endParaRPr/>
          </a:p>
        </p:txBody>
      </p:sp>
      <p:sp>
        <p:nvSpPr>
          <p:cNvPr id="35" name="Google Shape;35;p9"/>
          <p:cNvSpPr txBox="1">
            <a:spLocks noGrp="1"/>
          </p:cNvSpPr>
          <p:nvPr>
            <p:ph type="body" idx="2"/>
          </p:nvPr>
        </p:nvSpPr>
        <p:spPr>
          <a:xfrm>
            <a:off x="16354735" y="6025154"/>
            <a:ext cx="12704375" cy="30747607"/>
          </a:xfrm>
          <a:prstGeom prst="rect">
            <a:avLst/>
          </a:prstGeom>
          <a:noFill/>
          <a:ln>
            <a:noFill/>
          </a:ln>
        </p:spPr>
        <p:txBody>
          <a:bodyPr spcFirstLastPara="1" wrap="square" lIns="471925" tIns="471925" rIns="471925" bIns="471925" anchor="ctr" anchorCtr="0">
            <a:normAutofit/>
          </a:bodyPr>
          <a:lstStyle>
            <a:lvl1pPr marL="427208" lvl="0" indent="-765414" algn="l">
              <a:lnSpc>
                <a:spcPct val="115000"/>
              </a:lnSpc>
              <a:spcBef>
                <a:spcPts val="0"/>
              </a:spcBef>
              <a:spcAft>
                <a:spcPts val="0"/>
              </a:spcAft>
              <a:buSzPts val="9300"/>
              <a:buChar char="●"/>
              <a:defRPr/>
            </a:lvl1pPr>
            <a:lvl2pPr marL="854415" lvl="1" indent="-640812" algn="l">
              <a:lnSpc>
                <a:spcPct val="115000"/>
              </a:lnSpc>
              <a:spcBef>
                <a:spcPts val="0"/>
              </a:spcBef>
              <a:spcAft>
                <a:spcPts val="0"/>
              </a:spcAft>
              <a:buSzPts val="7200"/>
              <a:buChar char="○"/>
              <a:defRPr/>
            </a:lvl2pPr>
            <a:lvl3pPr marL="1281623" lvl="2" indent="-640812" algn="l">
              <a:lnSpc>
                <a:spcPct val="115000"/>
              </a:lnSpc>
              <a:spcBef>
                <a:spcPts val="0"/>
              </a:spcBef>
              <a:spcAft>
                <a:spcPts val="0"/>
              </a:spcAft>
              <a:buSzPts val="7200"/>
              <a:buChar char="■"/>
              <a:defRPr/>
            </a:lvl3pPr>
            <a:lvl4pPr marL="1708831" lvl="3" indent="-640812" algn="l">
              <a:lnSpc>
                <a:spcPct val="115000"/>
              </a:lnSpc>
              <a:spcBef>
                <a:spcPts val="0"/>
              </a:spcBef>
              <a:spcAft>
                <a:spcPts val="0"/>
              </a:spcAft>
              <a:buSzPts val="7200"/>
              <a:buChar char="●"/>
              <a:defRPr/>
            </a:lvl4pPr>
            <a:lvl5pPr marL="2136038" lvl="4" indent="-640812" algn="l">
              <a:lnSpc>
                <a:spcPct val="115000"/>
              </a:lnSpc>
              <a:spcBef>
                <a:spcPts val="0"/>
              </a:spcBef>
              <a:spcAft>
                <a:spcPts val="0"/>
              </a:spcAft>
              <a:buSzPts val="7200"/>
              <a:buChar char="○"/>
              <a:defRPr/>
            </a:lvl5pPr>
            <a:lvl6pPr marL="2563246" lvl="5" indent="-640812" algn="l">
              <a:lnSpc>
                <a:spcPct val="115000"/>
              </a:lnSpc>
              <a:spcBef>
                <a:spcPts val="0"/>
              </a:spcBef>
              <a:spcAft>
                <a:spcPts val="0"/>
              </a:spcAft>
              <a:buSzPts val="7200"/>
              <a:buChar char="■"/>
              <a:defRPr/>
            </a:lvl6pPr>
            <a:lvl7pPr marL="2990454" lvl="6" indent="-640812" algn="l">
              <a:lnSpc>
                <a:spcPct val="115000"/>
              </a:lnSpc>
              <a:spcBef>
                <a:spcPts val="0"/>
              </a:spcBef>
              <a:spcAft>
                <a:spcPts val="0"/>
              </a:spcAft>
              <a:buSzPts val="7200"/>
              <a:buChar char="●"/>
              <a:defRPr/>
            </a:lvl7pPr>
            <a:lvl8pPr marL="3417661" lvl="7" indent="-640812" algn="l">
              <a:lnSpc>
                <a:spcPct val="115000"/>
              </a:lnSpc>
              <a:spcBef>
                <a:spcPts val="0"/>
              </a:spcBef>
              <a:spcAft>
                <a:spcPts val="0"/>
              </a:spcAft>
              <a:buSzPts val="7200"/>
              <a:buChar char="○"/>
              <a:defRPr/>
            </a:lvl8pPr>
            <a:lvl9pPr marL="3844869" lvl="8" indent="-640812" algn="l">
              <a:lnSpc>
                <a:spcPct val="115000"/>
              </a:lnSpc>
              <a:spcBef>
                <a:spcPts val="0"/>
              </a:spcBef>
              <a:spcAft>
                <a:spcPts val="0"/>
              </a:spcAft>
              <a:buSzPts val="7200"/>
              <a:buChar char="■"/>
              <a:defRPr/>
            </a:lvl9pPr>
          </a:lstStyle>
          <a:p>
            <a:endParaRPr/>
          </a:p>
        </p:txBody>
      </p:sp>
      <p:sp>
        <p:nvSpPr>
          <p:cNvPr id="36" name="Google Shape;36;p9"/>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032042" y="35203348"/>
            <a:ext cx="19862098" cy="5035236"/>
          </a:xfrm>
          <a:prstGeom prst="rect">
            <a:avLst/>
          </a:prstGeom>
          <a:noFill/>
          <a:ln>
            <a:noFill/>
          </a:ln>
        </p:spPr>
        <p:txBody>
          <a:bodyPr spcFirstLastPara="1" wrap="square" lIns="471925" tIns="471925" rIns="471925" bIns="471925" anchor="ctr" anchorCtr="0">
            <a:normAutofit/>
          </a:bodyPr>
          <a:lstStyle>
            <a:lvl1pPr marL="427208" lvl="0" indent="-213604" algn="l">
              <a:lnSpc>
                <a:spcPct val="100000"/>
              </a:lnSpc>
              <a:spcBef>
                <a:spcPts val="0"/>
              </a:spcBef>
              <a:spcAft>
                <a:spcPts val="0"/>
              </a:spcAft>
              <a:buSzPts val="9300"/>
              <a:buNone/>
              <a:defRPr/>
            </a:lvl1pPr>
          </a:lstStyle>
          <a:p>
            <a:endParaRPr/>
          </a:p>
        </p:txBody>
      </p:sp>
      <p:sp>
        <p:nvSpPr>
          <p:cNvPr id="39" name="Google Shape;39;p10"/>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1032042" y="9204258"/>
            <a:ext cx="28211792" cy="16338586"/>
          </a:xfrm>
          <a:prstGeom prst="rect">
            <a:avLst/>
          </a:prstGeom>
          <a:noFill/>
          <a:ln>
            <a:noFill/>
          </a:ln>
        </p:spPr>
        <p:txBody>
          <a:bodyPr spcFirstLastPara="1" wrap="square" lIns="471925" tIns="471925" rIns="471925" bIns="471925" anchor="b" anchorCtr="0">
            <a:normAutofit/>
          </a:bodyPr>
          <a:lstStyle>
            <a:lvl1pPr lvl="0" algn="ctr">
              <a:lnSpc>
                <a:spcPct val="100000"/>
              </a:lnSpc>
              <a:spcBef>
                <a:spcPts val="0"/>
              </a:spcBef>
              <a:spcAft>
                <a:spcPts val="0"/>
              </a:spcAft>
              <a:buSzPts val="61900"/>
              <a:buNone/>
              <a:defRPr sz="57839"/>
            </a:lvl1pPr>
            <a:lvl2pPr lvl="1" algn="ctr">
              <a:lnSpc>
                <a:spcPct val="100000"/>
              </a:lnSpc>
              <a:spcBef>
                <a:spcPts val="0"/>
              </a:spcBef>
              <a:spcAft>
                <a:spcPts val="0"/>
              </a:spcAft>
              <a:buSzPts val="61900"/>
              <a:buNone/>
              <a:defRPr sz="57839"/>
            </a:lvl2pPr>
            <a:lvl3pPr lvl="2" algn="ctr">
              <a:lnSpc>
                <a:spcPct val="100000"/>
              </a:lnSpc>
              <a:spcBef>
                <a:spcPts val="0"/>
              </a:spcBef>
              <a:spcAft>
                <a:spcPts val="0"/>
              </a:spcAft>
              <a:buSzPts val="61900"/>
              <a:buNone/>
              <a:defRPr sz="57839"/>
            </a:lvl3pPr>
            <a:lvl4pPr lvl="3" algn="ctr">
              <a:lnSpc>
                <a:spcPct val="100000"/>
              </a:lnSpc>
              <a:spcBef>
                <a:spcPts val="0"/>
              </a:spcBef>
              <a:spcAft>
                <a:spcPts val="0"/>
              </a:spcAft>
              <a:buSzPts val="61900"/>
              <a:buNone/>
              <a:defRPr sz="57839"/>
            </a:lvl4pPr>
            <a:lvl5pPr lvl="4" algn="ctr">
              <a:lnSpc>
                <a:spcPct val="100000"/>
              </a:lnSpc>
              <a:spcBef>
                <a:spcPts val="0"/>
              </a:spcBef>
              <a:spcAft>
                <a:spcPts val="0"/>
              </a:spcAft>
              <a:buSzPts val="61900"/>
              <a:buNone/>
              <a:defRPr sz="57839"/>
            </a:lvl5pPr>
            <a:lvl6pPr lvl="5" algn="ctr">
              <a:lnSpc>
                <a:spcPct val="100000"/>
              </a:lnSpc>
              <a:spcBef>
                <a:spcPts val="0"/>
              </a:spcBef>
              <a:spcAft>
                <a:spcPts val="0"/>
              </a:spcAft>
              <a:buSzPts val="61900"/>
              <a:buNone/>
              <a:defRPr sz="57839"/>
            </a:lvl6pPr>
            <a:lvl7pPr lvl="6" algn="ctr">
              <a:lnSpc>
                <a:spcPct val="100000"/>
              </a:lnSpc>
              <a:spcBef>
                <a:spcPts val="0"/>
              </a:spcBef>
              <a:spcAft>
                <a:spcPts val="0"/>
              </a:spcAft>
              <a:buSzPts val="61900"/>
              <a:buNone/>
              <a:defRPr sz="57839"/>
            </a:lvl7pPr>
            <a:lvl8pPr lvl="7" algn="ctr">
              <a:lnSpc>
                <a:spcPct val="100000"/>
              </a:lnSpc>
              <a:spcBef>
                <a:spcPts val="0"/>
              </a:spcBef>
              <a:spcAft>
                <a:spcPts val="0"/>
              </a:spcAft>
              <a:buSzPts val="61900"/>
              <a:buNone/>
              <a:defRPr sz="57839"/>
            </a:lvl8pPr>
            <a:lvl9pPr lvl="8" algn="ctr">
              <a:lnSpc>
                <a:spcPct val="100000"/>
              </a:lnSpc>
              <a:spcBef>
                <a:spcPts val="0"/>
              </a:spcBef>
              <a:spcAft>
                <a:spcPts val="0"/>
              </a:spcAft>
              <a:buSzPts val="61900"/>
              <a:buNone/>
              <a:defRPr sz="57839"/>
            </a:lvl9pPr>
          </a:lstStyle>
          <a:p>
            <a:r>
              <a:t>xx%</a:t>
            </a:r>
          </a:p>
        </p:txBody>
      </p:sp>
      <p:sp>
        <p:nvSpPr>
          <p:cNvPr id="42" name="Google Shape;42;p11"/>
          <p:cNvSpPr txBox="1">
            <a:spLocks noGrp="1"/>
          </p:cNvSpPr>
          <p:nvPr>
            <p:ph type="body" idx="1"/>
          </p:nvPr>
        </p:nvSpPr>
        <p:spPr>
          <a:xfrm>
            <a:off x="1032042" y="26230211"/>
            <a:ext cx="28211792" cy="10824228"/>
          </a:xfrm>
          <a:prstGeom prst="rect">
            <a:avLst/>
          </a:prstGeom>
          <a:noFill/>
          <a:ln>
            <a:noFill/>
          </a:ln>
        </p:spPr>
        <p:txBody>
          <a:bodyPr spcFirstLastPara="1" wrap="square" lIns="471925" tIns="471925" rIns="471925" bIns="471925" anchor="t" anchorCtr="0">
            <a:normAutofit/>
          </a:bodyPr>
          <a:lstStyle>
            <a:lvl1pPr marL="427208" lvl="0" indent="-765414" algn="ctr">
              <a:lnSpc>
                <a:spcPct val="115000"/>
              </a:lnSpc>
              <a:spcBef>
                <a:spcPts val="0"/>
              </a:spcBef>
              <a:spcAft>
                <a:spcPts val="0"/>
              </a:spcAft>
              <a:buSzPts val="9300"/>
              <a:buChar char="●"/>
              <a:defRPr/>
            </a:lvl1pPr>
            <a:lvl2pPr marL="854415" lvl="1" indent="-640812" algn="ctr">
              <a:lnSpc>
                <a:spcPct val="115000"/>
              </a:lnSpc>
              <a:spcBef>
                <a:spcPts val="0"/>
              </a:spcBef>
              <a:spcAft>
                <a:spcPts val="0"/>
              </a:spcAft>
              <a:buSzPts val="7200"/>
              <a:buChar char="○"/>
              <a:defRPr/>
            </a:lvl2pPr>
            <a:lvl3pPr marL="1281623" lvl="2" indent="-640812" algn="ctr">
              <a:lnSpc>
                <a:spcPct val="115000"/>
              </a:lnSpc>
              <a:spcBef>
                <a:spcPts val="0"/>
              </a:spcBef>
              <a:spcAft>
                <a:spcPts val="0"/>
              </a:spcAft>
              <a:buSzPts val="7200"/>
              <a:buChar char="■"/>
              <a:defRPr/>
            </a:lvl3pPr>
            <a:lvl4pPr marL="1708831" lvl="3" indent="-640812" algn="ctr">
              <a:lnSpc>
                <a:spcPct val="115000"/>
              </a:lnSpc>
              <a:spcBef>
                <a:spcPts val="0"/>
              </a:spcBef>
              <a:spcAft>
                <a:spcPts val="0"/>
              </a:spcAft>
              <a:buSzPts val="7200"/>
              <a:buChar char="●"/>
              <a:defRPr/>
            </a:lvl4pPr>
            <a:lvl5pPr marL="2136038" lvl="4" indent="-640812" algn="ctr">
              <a:lnSpc>
                <a:spcPct val="115000"/>
              </a:lnSpc>
              <a:spcBef>
                <a:spcPts val="0"/>
              </a:spcBef>
              <a:spcAft>
                <a:spcPts val="0"/>
              </a:spcAft>
              <a:buSzPts val="7200"/>
              <a:buChar char="○"/>
              <a:defRPr/>
            </a:lvl5pPr>
            <a:lvl6pPr marL="2563246" lvl="5" indent="-640812" algn="ctr">
              <a:lnSpc>
                <a:spcPct val="115000"/>
              </a:lnSpc>
              <a:spcBef>
                <a:spcPts val="0"/>
              </a:spcBef>
              <a:spcAft>
                <a:spcPts val="0"/>
              </a:spcAft>
              <a:buSzPts val="7200"/>
              <a:buChar char="■"/>
              <a:defRPr/>
            </a:lvl6pPr>
            <a:lvl7pPr marL="2990454" lvl="6" indent="-640812" algn="ctr">
              <a:lnSpc>
                <a:spcPct val="115000"/>
              </a:lnSpc>
              <a:spcBef>
                <a:spcPts val="0"/>
              </a:spcBef>
              <a:spcAft>
                <a:spcPts val="0"/>
              </a:spcAft>
              <a:buSzPts val="7200"/>
              <a:buChar char="●"/>
              <a:defRPr/>
            </a:lvl7pPr>
            <a:lvl8pPr marL="3417661" lvl="7" indent="-640812" algn="ctr">
              <a:lnSpc>
                <a:spcPct val="115000"/>
              </a:lnSpc>
              <a:spcBef>
                <a:spcPts val="0"/>
              </a:spcBef>
              <a:spcAft>
                <a:spcPts val="0"/>
              </a:spcAft>
              <a:buSzPts val="7200"/>
              <a:buChar char="○"/>
              <a:defRPr/>
            </a:lvl8pPr>
            <a:lvl9pPr marL="3844869" lvl="8" indent="-640812" algn="ctr">
              <a:lnSpc>
                <a:spcPct val="115000"/>
              </a:lnSpc>
              <a:spcBef>
                <a:spcPts val="0"/>
              </a:spcBef>
              <a:spcAft>
                <a:spcPts val="0"/>
              </a:spcAft>
              <a:buSzPts val="7200"/>
              <a:buChar char="■"/>
              <a:defRPr/>
            </a:lvl9pPr>
          </a:lstStyle>
          <a:p>
            <a:endParaRPr/>
          </a:p>
        </p:txBody>
      </p:sp>
      <p:sp>
        <p:nvSpPr>
          <p:cNvPr id="43" name="Google Shape;43;p11"/>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032042" y="3703131"/>
            <a:ext cx="28211792" cy="4765656"/>
          </a:xfrm>
          <a:prstGeom prst="rect">
            <a:avLst/>
          </a:prstGeom>
          <a:noFill/>
          <a:ln>
            <a:noFill/>
          </a:ln>
        </p:spPr>
        <p:txBody>
          <a:bodyPr spcFirstLastPara="1" wrap="square" lIns="471925" tIns="471925" rIns="471925" bIns="471925" anchor="t" anchorCtr="0">
            <a:normAutofit/>
          </a:bodyPr>
          <a:lstStyle>
            <a:lvl1pPr marR="0" lvl="0"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500"/>
              <a:buFont typeface="Arial"/>
              <a:buNone/>
              <a:defRPr sz="145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032042" y="9589944"/>
            <a:ext cx="28211792" cy="28428385"/>
          </a:xfrm>
          <a:prstGeom prst="rect">
            <a:avLst/>
          </a:prstGeom>
          <a:noFill/>
          <a:ln>
            <a:noFill/>
          </a:ln>
        </p:spPr>
        <p:txBody>
          <a:bodyPr spcFirstLastPara="1" wrap="square" lIns="471925" tIns="471925" rIns="471925" bIns="471925" anchor="t" anchorCtr="0">
            <a:normAutofit/>
          </a:bodyPr>
          <a:lstStyle>
            <a:lvl1pPr marL="457200" marR="0" lvl="0" indent="-819150" algn="l" rtl="0">
              <a:lnSpc>
                <a:spcPct val="115000"/>
              </a:lnSpc>
              <a:spcBef>
                <a:spcPts val="0"/>
              </a:spcBef>
              <a:spcAft>
                <a:spcPts val="0"/>
              </a:spcAft>
              <a:buClr>
                <a:schemeClr val="dk2"/>
              </a:buClr>
              <a:buSzPts val="9300"/>
              <a:buFont typeface="Arial"/>
              <a:buChar char="●"/>
              <a:defRPr sz="9300" b="0" i="0" u="none" strike="noStrike" cap="none">
                <a:solidFill>
                  <a:schemeClr val="dk2"/>
                </a:solidFill>
                <a:latin typeface="Arial"/>
                <a:ea typeface="Arial"/>
                <a:cs typeface="Arial"/>
                <a:sym typeface="Arial"/>
              </a:defRPr>
            </a:lvl1pPr>
            <a:lvl2pPr marL="914400" marR="0" lvl="1"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2pPr>
            <a:lvl3pPr marL="1371600" marR="0" lvl="2"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3pPr>
            <a:lvl4pPr marL="1828800" marR="0" lvl="3"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4pPr>
            <a:lvl5pPr marL="2286000" marR="0" lvl="4"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5pPr>
            <a:lvl6pPr marL="2743200" marR="0" lvl="5"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6pPr>
            <a:lvl7pPr marL="3200400" marR="0" lvl="6"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7pPr>
            <a:lvl8pPr marL="3657600" marR="0" lvl="7"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8pPr>
            <a:lvl9pPr marL="4114800" marR="0" lvl="8" indent="-685800" algn="l" rtl="0">
              <a:lnSpc>
                <a:spcPct val="115000"/>
              </a:lnSpc>
              <a:spcBef>
                <a:spcPts val="0"/>
              </a:spcBef>
              <a:spcAft>
                <a:spcPts val="0"/>
              </a:spcAft>
              <a:buClr>
                <a:schemeClr val="dk2"/>
              </a:buClr>
              <a:buSzPts val="7200"/>
              <a:buFont typeface="Arial"/>
              <a:buChar char="■"/>
              <a:defRPr sz="72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28052395" y="38803436"/>
            <a:ext cx="1816833" cy="3275088"/>
          </a:xfrm>
          <a:prstGeom prst="rect">
            <a:avLst/>
          </a:prstGeom>
          <a:noFill/>
          <a:ln>
            <a:noFill/>
          </a:ln>
        </p:spPr>
        <p:txBody>
          <a:bodyPr spcFirstLastPara="1" wrap="square" lIns="471925" tIns="471925" rIns="471925" bIns="471925" anchor="ctr" anchorCtr="0">
            <a:normAutofit/>
          </a:bodyPr>
          <a:lstStyle>
            <a:lvl1pPr marL="0" marR="0" lvl="0"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200"/>
              <a:buFont typeface="Arial"/>
              <a:buNone/>
              <a:defRPr sz="4859"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p:nvPr/>
        </p:nvSpPr>
        <p:spPr>
          <a:xfrm>
            <a:off x="0" y="311063"/>
            <a:ext cx="30275878" cy="6462420"/>
          </a:xfrm>
          <a:prstGeom prst="rect">
            <a:avLst/>
          </a:prstGeom>
          <a:solidFill>
            <a:srgbClr val="004987"/>
          </a:solidFill>
          <a:ln w="9525" cap="flat" cmpd="sng">
            <a:solidFill>
              <a:srgbClr val="44546A"/>
            </a:solidFill>
            <a:prstDash val="solid"/>
            <a:round/>
            <a:headEnd type="none" w="sm" len="sm"/>
            <a:tailEnd type="none" w="sm" len="sm"/>
          </a:ln>
        </p:spPr>
        <p:txBody>
          <a:bodyPr spcFirstLastPara="1" wrap="square" lIns="85431" tIns="85431" rIns="85431" bIns="85431" anchor="ctr" anchorCtr="0">
            <a:noAutofit/>
          </a:bodyPr>
          <a:lstStyle/>
          <a:p>
            <a:pPr>
              <a:buSzPts val="1400"/>
            </a:pPr>
            <a:endParaRPr sz="1308"/>
          </a:p>
        </p:txBody>
      </p:sp>
      <p:pic>
        <p:nvPicPr>
          <p:cNvPr id="51" name="Google Shape;51;p1"/>
          <p:cNvPicPr preferRelativeResize="0"/>
          <p:nvPr/>
        </p:nvPicPr>
        <p:blipFill rotWithShape="1">
          <a:blip r:embed="rId3">
            <a:alphaModFix/>
          </a:blip>
          <a:srcRect/>
          <a:stretch/>
        </p:blipFill>
        <p:spPr>
          <a:xfrm>
            <a:off x="1631995" y="2326374"/>
            <a:ext cx="507698" cy="480020"/>
          </a:xfrm>
          <a:prstGeom prst="rect">
            <a:avLst/>
          </a:prstGeom>
          <a:noFill/>
          <a:ln>
            <a:noFill/>
          </a:ln>
        </p:spPr>
      </p:pic>
      <p:pic>
        <p:nvPicPr>
          <p:cNvPr id="52" name="Google Shape;52;p1"/>
          <p:cNvPicPr preferRelativeResize="0"/>
          <p:nvPr/>
        </p:nvPicPr>
        <p:blipFill rotWithShape="1">
          <a:blip r:embed="rId4">
            <a:alphaModFix/>
          </a:blip>
          <a:srcRect/>
          <a:stretch/>
        </p:blipFill>
        <p:spPr>
          <a:xfrm>
            <a:off x="2311794" y="6033093"/>
            <a:ext cx="456931" cy="432006"/>
          </a:xfrm>
          <a:prstGeom prst="rect">
            <a:avLst/>
          </a:prstGeom>
          <a:noFill/>
          <a:ln>
            <a:noFill/>
          </a:ln>
        </p:spPr>
      </p:pic>
      <p:pic>
        <p:nvPicPr>
          <p:cNvPr id="53" name="Google Shape;53;p1"/>
          <p:cNvPicPr preferRelativeResize="0"/>
          <p:nvPr/>
        </p:nvPicPr>
        <p:blipFill rotWithShape="1">
          <a:blip r:embed="rId3">
            <a:alphaModFix/>
          </a:blip>
          <a:srcRect/>
          <a:stretch/>
        </p:blipFill>
        <p:spPr>
          <a:xfrm>
            <a:off x="977589" y="6025884"/>
            <a:ext cx="507698" cy="480020"/>
          </a:xfrm>
          <a:prstGeom prst="rect">
            <a:avLst/>
          </a:prstGeom>
          <a:noFill/>
          <a:ln>
            <a:noFill/>
          </a:ln>
        </p:spPr>
      </p:pic>
      <p:pic>
        <p:nvPicPr>
          <p:cNvPr id="54" name="Google Shape;54;p1"/>
          <p:cNvPicPr preferRelativeResize="0"/>
          <p:nvPr/>
        </p:nvPicPr>
        <p:blipFill rotWithShape="1">
          <a:blip r:embed="rId4">
            <a:alphaModFix/>
          </a:blip>
          <a:srcRect/>
          <a:stretch/>
        </p:blipFill>
        <p:spPr>
          <a:xfrm>
            <a:off x="348550" y="3873010"/>
            <a:ext cx="456931" cy="432006"/>
          </a:xfrm>
          <a:prstGeom prst="rect">
            <a:avLst/>
          </a:prstGeom>
          <a:noFill/>
          <a:ln>
            <a:noFill/>
          </a:ln>
        </p:spPr>
      </p:pic>
      <p:pic>
        <p:nvPicPr>
          <p:cNvPr id="55" name="Google Shape;55;p1"/>
          <p:cNvPicPr preferRelativeResize="0"/>
          <p:nvPr/>
        </p:nvPicPr>
        <p:blipFill rotWithShape="1">
          <a:blip r:embed="rId5">
            <a:alphaModFix/>
          </a:blip>
          <a:srcRect/>
          <a:stretch/>
        </p:blipFill>
        <p:spPr>
          <a:xfrm>
            <a:off x="1002971" y="4553453"/>
            <a:ext cx="456923" cy="432033"/>
          </a:xfrm>
          <a:prstGeom prst="rect">
            <a:avLst/>
          </a:prstGeom>
          <a:noFill/>
          <a:ln>
            <a:noFill/>
          </a:ln>
        </p:spPr>
      </p:pic>
      <p:pic>
        <p:nvPicPr>
          <p:cNvPr id="56" name="Google Shape;56;p1"/>
          <p:cNvPicPr preferRelativeResize="0"/>
          <p:nvPr/>
        </p:nvPicPr>
        <p:blipFill rotWithShape="1">
          <a:blip r:embed="rId5">
            <a:alphaModFix/>
          </a:blip>
          <a:srcRect/>
          <a:stretch/>
        </p:blipFill>
        <p:spPr>
          <a:xfrm>
            <a:off x="348535" y="5207722"/>
            <a:ext cx="456923" cy="432033"/>
          </a:xfrm>
          <a:prstGeom prst="rect">
            <a:avLst/>
          </a:prstGeom>
          <a:noFill/>
          <a:ln>
            <a:noFill/>
          </a:ln>
        </p:spPr>
      </p:pic>
      <p:pic>
        <p:nvPicPr>
          <p:cNvPr id="57" name="Google Shape;57;p1"/>
          <p:cNvPicPr preferRelativeResize="0"/>
          <p:nvPr/>
        </p:nvPicPr>
        <p:blipFill rotWithShape="1">
          <a:blip r:embed="rId5">
            <a:alphaModFix/>
          </a:blip>
          <a:srcRect/>
          <a:stretch/>
        </p:blipFill>
        <p:spPr>
          <a:xfrm>
            <a:off x="1657396" y="5207722"/>
            <a:ext cx="456923" cy="432033"/>
          </a:xfrm>
          <a:prstGeom prst="rect">
            <a:avLst/>
          </a:prstGeom>
          <a:noFill/>
          <a:ln>
            <a:noFill/>
          </a:ln>
        </p:spPr>
      </p:pic>
      <p:pic>
        <p:nvPicPr>
          <p:cNvPr id="58" name="Google Shape;58;p1"/>
          <p:cNvPicPr preferRelativeResize="0"/>
          <p:nvPr/>
        </p:nvPicPr>
        <p:blipFill rotWithShape="1">
          <a:blip r:embed="rId5">
            <a:alphaModFix/>
          </a:blip>
          <a:srcRect/>
          <a:stretch/>
        </p:blipFill>
        <p:spPr>
          <a:xfrm>
            <a:off x="1657396" y="6747165"/>
            <a:ext cx="456923" cy="432033"/>
          </a:xfrm>
          <a:prstGeom prst="rect">
            <a:avLst/>
          </a:prstGeom>
          <a:noFill/>
          <a:ln>
            <a:noFill/>
          </a:ln>
        </p:spPr>
      </p:pic>
      <p:pic>
        <p:nvPicPr>
          <p:cNvPr id="59" name="Google Shape;59;p1"/>
          <p:cNvPicPr preferRelativeResize="0"/>
          <p:nvPr/>
        </p:nvPicPr>
        <p:blipFill rotWithShape="1">
          <a:blip r:embed="rId5">
            <a:alphaModFix/>
          </a:blip>
          <a:srcRect/>
          <a:stretch/>
        </p:blipFill>
        <p:spPr>
          <a:xfrm>
            <a:off x="1002959" y="1696098"/>
            <a:ext cx="456923" cy="432033"/>
          </a:xfrm>
          <a:prstGeom prst="rect">
            <a:avLst/>
          </a:prstGeom>
          <a:noFill/>
          <a:ln>
            <a:noFill/>
          </a:ln>
        </p:spPr>
      </p:pic>
      <p:pic>
        <p:nvPicPr>
          <p:cNvPr id="60" name="Google Shape;60;p1"/>
          <p:cNvPicPr preferRelativeResize="0"/>
          <p:nvPr/>
        </p:nvPicPr>
        <p:blipFill rotWithShape="1">
          <a:blip r:embed="rId5">
            <a:alphaModFix/>
          </a:blip>
          <a:srcRect/>
          <a:stretch/>
        </p:blipFill>
        <p:spPr>
          <a:xfrm>
            <a:off x="1002947" y="3192525"/>
            <a:ext cx="456923" cy="432033"/>
          </a:xfrm>
          <a:prstGeom prst="rect">
            <a:avLst/>
          </a:prstGeom>
          <a:noFill/>
          <a:ln>
            <a:noFill/>
          </a:ln>
        </p:spPr>
      </p:pic>
      <p:pic>
        <p:nvPicPr>
          <p:cNvPr id="61" name="Google Shape;61;p1"/>
          <p:cNvPicPr preferRelativeResize="0"/>
          <p:nvPr/>
        </p:nvPicPr>
        <p:blipFill rotWithShape="1">
          <a:blip r:embed="rId5">
            <a:alphaModFix/>
          </a:blip>
          <a:srcRect/>
          <a:stretch/>
        </p:blipFill>
        <p:spPr>
          <a:xfrm>
            <a:off x="348522" y="2350367"/>
            <a:ext cx="456923" cy="432033"/>
          </a:xfrm>
          <a:prstGeom prst="rect">
            <a:avLst/>
          </a:prstGeom>
          <a:noFill/>
          <a:ln>
            <a:noFill/>
          </a:ln>
        </p:spPr>
      </p:pic>
      <p:pic>
        <p:nvPicPr>
          <p:cNvPr id="62" name="Google Shape;62;p1"/>
          <p:cNvPicPr preferRelativeResize="0"/>
          <p:nvPr/>
        </p:nvPicPr>
        <p:blipFill rotWithShape="1">
          <a:blip r:embed="rId5">
            <a:alphaModFix/>
          </a:blip>
          <a:srcRect/>
          <a:stretch/>
        </p:blipFill>
        <p:spPr>
          <a:xfrm>
            <a:off x="1657383" y="3889810"/>
            <a:ext cx="456923" cy="432033"/>
          </a:xfrm>
          <a:prstGeom prst="rect">
            <a:avLst/>
          </a:prstGeom>
          <a:noFill/>
          <a:ln>
            <a:noFill/>
          </a:ln>
        </p:spPr>
      </p:pic>
      <p:pic>
        <p:nvPicPr>
          <p:cNvPr id="63" name="Google Shape;63;p1"/>
          <p:cNvPicPr preferRelativeResize="0"/>
          <p:nvPr/>
        </p:nvPicPr>
        <p:blipFill rotWithShape="1">
          <a:blip r:embed="rId5">
            <a:alphaModFix/>
          </a:blip>
          <a:srcRect/>
          <a:stretch/>
        </p:blipFill>
        <p:spPr>
          <a:xfrm>
            <a:off x="2311811" y="1679291"/>
            <a:ext cx="456923" cy="432033"/>
          </a:xfrm>
          <a:prstGeom prst="rect">
            <a:avLst/>
          </a:prstGeom>
          <a:noFill/>
          <a:ln>
            <a:noFill/>
          </a:ln>
        </p:spPr>
      </p:pic>
      <p:pic>
        <p:nvPicPr>
          <p:cNvPr id="64" name="Google Shape;64;p1"/>
          <p:cNvPicPr preferRelativeResize="0"/>
          <p:nvPr/>
        </p:nvPicPr>
        <p:blipFill rotWithShape="1">
          <a:blip r:embed="rId5">
            <a:alphaModFix/>
          </a:blip>
          <a:srcRect/>
          <a:stretch/>
        </p:blipFill>
        <p:spPr>
          <a:xfrm>
            <a:off x="2311799" y="3175717"/>
            <a:ext cx="456923" cy="432033"/>
          </a:xfrm>
          <a:prstGeom prst="rect">
            <a:avLst/>
          </a:prstGeom>
          <a:noFill/>
          <a:ln>
            <a:noFill/>
          </a:ln>
        </p:spPr>
      </p:pic>
      <p:pic>
        <p:nvPicPr>
          <p:cNvPr id="65" name="Google Shape;65;p1"/>
          <p:cNvPicPr preferRelativeResize="0"/>
          <p:nvPr/>
        </p:nvPicPr>
        <p:blipFill rotWithShape="1">
          <a:blip r:embed="rId5">
            <a:alphaModFix/>
          </a:blip>
          <a:srcRect/>
          <a:stretch/>
        </p:blipFill>
        <p:spPr>
          <a:xfrm>
            <a:off x="2966236" y="2333559"/>
            <a:ext cx="456923" cy="432033"/>
          </a:xfrm>
          <a:prstGeom prst="rect">
            <a:avLst/>
          </a:prstGeom>
          <a:noFill/>
          <a:ln>
            <a:noFill/>
          </a:ln>
        </p:spPr>
      </p:pic>
      <p:pic>
        <p:nvPicPr>
          <p:cNvPr id="66" name="Google Shape;66;p1"/>
          <p:cNvPicPr preferRelativeResize="0"/>
          <p:nvPr/>
        </p:nvPicPr>
        <p:blipFill rotWithShape="1">
          <a:blip r:embed="rId5">
            <a:alphaModFix/>
          </a:blip>
          <a:srcRect/>
          <a:stretch/>
        </p:blipFill>
        <p:spPr>
          <a:xfrm>
            <a:off x="2966236" y="3873002"/>
            <a:ext cx="456923" cy="432033"/>
          </a:xfrm>
          <a:prstGeom prst="rect">
            <a:avLst/>
          </a:prstGeom>
          <a:noFill/>
          <a:ln>
            <a:noFill/>
          </a:ln>
        </p:spPr>
      </p:pic>
      <p:sp>
        <p:nvSpPr>
          <p:cNvPr id="67" name="Google Shape;67;p1"/>
          <p:cNvSpPr/>
          <p:nvPr/>
        </p:nvSpPr>
        <p:spPr>
          <a:xfrm>
            <a:off x="-10739" y="40303146"/>
            <a:ext cx="30296690" cy="2235930"/>
          </a:xfrm>
          <a:prstGeom prst="rect">
            <a:avLst/>
          </a:prstGeom>
          <a:solidFill>
            <a:srgbClr val="004987"/>
          </a:solidFill>
          <a:ln w="9525" cap="flat" cmpd="sng">
            <a:solidFill>
              <a:srgbClr val="44546A"/>
            </a:solidFill>
            <a:prstDash val="solid"/>
            <a:round/>
            <a:headEnd type="none" w="sm" len="sm"/>
            <a:tailEnd type="none" w="sm" len="sm"/>
          </a:ln>
        </p:spPr>
        <p:txBody>
          <a:bodyPr spcFirstLastPara="1" wrap="square" lIns="85431" tIns="85431" rIns="85431" bIns="85431" anchor="ctr" anchorCtr="0">
            <a:noAutofit/>
          </a:bodyPr>
          <a:lstStyle/>
          <a:p>
            <a:pPr>
              <a:buSzPts val="1400"/>
            </a:pPr>
            <a:endParaRPr sz="1308"/>
          </a:p>
        </p:txBody>
      </p:sp>
      <p:pic>
        <p:nvPicPr>
          <p:cNvPr id="68" name="Google Shape;68;p1"/>
          <p:cNvPicPr preferRelativeResize="0"/>
          <p:nvPr/>
        </p:nvPicPr>
        <p:blipFill rotWithShape="1">
          <a:blip r:embed="rId6">
            <a:alphaModFix/>
          </a:blip>
          <a:srcRect/>
          <a:stretch/>
        </p:blipFill>
        <p:spPr>
          <a:xfrm>
            <a:off x="23243310" y="40839823"/>
            <a:ext cx="6524079" cy="1322794"/>
          </a:xfrm>
          <a:prstGeom prst="rect">
            <a:avLst/>
          </a:prstGeom>
          <a:noFill/>
          <a:ln>
            <a:noFill/>
          </a:ln>
        </p:spPr>
      </p:pic>
      <p:sp>
        <p:nvSpPr>
          <p:cNvPr id="69" name="Google Shape;69;p1"/>
          <p:cNvSpPr txBox="1"/>
          <p:nvPr/>
        </p:nvSpPr>
        <p:spPr>
          <a:xfrm>
            <a:off x="4009163" y="1046676"/>
            <a:ext cx="26276788" cy="917527"/>
          </a:xfrm>
          <a:prstGeom prst="rect">
            <a:avLst/>
          </a:prstGeom>
          <a:noFill/>
          <a:ln>
            <a:noFill/>
          </a:ln>
        </p:spPr>
        <p:txBody>
          <a:bodyPr spcFirstLastPara="1" wrap="square" lIns="85431" tIns="42704" rIns="85431" bIns="42704" anchor="t" anchorCtr="0">
            <a:noAutofit/>
          </a:bodyPr>
          <a:lstStyle/>
          <a:p>
            <a:pPr>
              <a:buClr>
                <a:srgbClr val="174291"/>
              </a:buClr>
              <a:buSzPts val="4000"/>
            </a:pPr>
            <a:r>
              <a:rPr lang="es-ES" sz="6541" b="1" dirty="0">
                <a:solidFill>
                  <a:srgbClr val="FFFFFF"/>
                </a:solidFill>
                <a:latin typeface="Lato"/>
                <a:ea typeface="Lato"/>
                <a:cs typeface="Lato"/>
                <a:sym typeface="Lato"/>
              </a:rPr>
              <a:t>Electrólisis PEM: Estudio de degradación de ensambles N1110 para la producción de hidrógeno verde</a:t>
            </a:r>
            <a:endParaRPr sz="6541" b="1" dirty="0">
              <a:solidFill>
                <a:srgbClr val="FFFFFF"/>
              </a:solidFill>
              <a:latin typeface="Lato"/>
              <a:ea typeface="Lato"/>
              <a:cs typeface="Lato"/>
              <a:sym typeface="Lato"/>
            </a:endParaRPr>
          </a:p>
        </p:txBody>
      </p:sp>
      <p:sp>
        <p:nvSpPr>
          <p:cNvPr id="70" name="Google Shape;70;p1"/>
          <p:cNvSpPr txBox="1"/>
          <p:nvPr/>
        </p:nvSpPr>
        <p:spPr>
          <a:xfrm>
            <a:off x="4009163" y="3497777"/>
            <a:ext cx="26276788" cy="3191883"/>
          </a:xfrm>
          <a:prstGeom prst="rect">
            <a:avLst/>
          </a:prstGeom>
          <a:noFill/>
          <a:ln>
            <a:noFill/>
          </a:ln>
        </p:spPr>
        <p:txBody>
          <a:bodyPr spcFirstLastPara="1" wrap="square" lIns="85431" tIns="85431" rIns="85431" bIns="85431" anchor="t" anchorCtr="0">
            <a:spAutoFit/>
          </a:bodyPr>
          <a:lstStyle/>
          <a:p>
            <a:pPr>
              <a:buSzPts val="3000"/>
            </a:pPr>
            <a:r>
              <a:rPr lang="es-ES" sz="2803" dirty="0">
                <a:solidFill>
                  <a:srgbClr val="FFFFFF"/>
                </a:solidFill>
                <a:latin typeface="Merriweather"/>
                <a:ea typeface="Merriweather"/>
                <a:cs typeface="Merriweather"/>
                <a:sym typeface="Merriweather"/>
              </a:rPr>
              <a:t>G. Tejera</a:t>
            </a:r>
            <a:r>
              <a:rPr lang="es-ES" sz="2803" baseline="30000" dirty="0">
                <a:solidFill>
                  <a:srgbClr val="FFFFFF"/>
                </a:solidFill>
                <a:latin typeface="Merriweather"/>
                <a:ea typeface="Merriweather"/>
                <a:cs typeface="Merriweather"/>
                <a:sym typeface="Merriweather"/>
              </a:rPr>
              <a:t>1</a:t>
            </a:r>
            <a:r>
              <a:rPr lang="es-ES" sz="2803" dirty="0">
                <a:solidFill>
                  <a:srgbClr val="FFFFFF"/>
                </a:solidFill>
                <a:latin typeface="Merriweather"/>
                <a:ea typeface="Merriweather"/>
                <a:cs typeface="Merriweather"/>
                <a:sym typeface="Merriweather"/>
              </a:rPr>
              <a:t>, R. Rojas</a:t>
            </a:r>
            <a:r>
              <a:rPr lang="es-ES" sz="2803" baseline="30000" dirty="0">
                <a:solidFill>
                  <a:srgbClr val="FFFFFF"/>
                </a:solidFill>
                <a:latin typeface="Merriweather"/>
                <a:ea typeface="Merriweather"/>
                <a:cs typeface="Merriweather"/>
                <a:sym typeface="Merriweather"/>
              </a:rPr>
              <a:t>1</a:t>
            </a:r>
            <a:r>
              <a:rPr lang="es-ES" sz="2803" dirty="0">
                <a:solidFill>
                  <a:srgbClr val="FFFFFF"/>
                </a:solidFill>
                <a:latin typeface="Merriweather"/>
                <a:ea typeface="Merriweather"/>
                <a:cs typeface="Merriweather"/>
                <a:sym typeface="Merriweather"/>
              </a:rPr>
              <a:t>, E. Teliz</a:t>
            </a:r>
            <a:r>
              <a:rPr lang="es-ES" sz="2803" baseline="30000" dirty="0">
                <a:solidFill>
                  <a:srgbClr val="FFFFFF"/>
                </a:solidFill>
                <a:latin typeface="Merriweather"/>
                <a:ea typeface="Merriweather"/>
                <a:cs typeface="Merriweather"/>
                <a:sym typeface="Merriweather"/>
              </a:rPr>
              <a:t>1,2</a:t>
            </a:r>
            <a:r>
              <a:rPr lang="es-ES" sz="2803" dirty="0">
                <a:solidFill>
                  <a:srgbClr val="FFFFFF"/>
                </a:solidFill>
                <a:latin typeface="Merriweather"/>
                <a:ea typeface="Merriweather"/>
                <a:cs typeface="Merriweather"/>
                <a:sym typeface="Merriweather"/>
              </a:rPr>
              <a:t>, V. Diaz</a:t>
            </a:r>
            <a:r>
              <a:rPr lang="es-ES" sz="2803" baseline="30000" dirty="0">
                <a:solidFill>
                  <a:srgbClr val="FFFFFF"/>
                </a:solidFill>
                <a:latin typeface="Merriweather"/>
                <a:ea typeface="Merriweather"/>
                <a:cs typeface="Merriweather"/>
                <a:sym typeface="Merriweather"/>
              </a:rPr>
              <a:t>1</a:t>
            </a:r>
            <a:endParaRPr sz="1264" dirty="0"/>
          </a:p>
          <a:p>
            <a:pPr>
              <a:buSzPts val="3000"/>
            </a:pPr>
            <a:endParaRPr sz="2803" dirty="0">
              <a:solidFill>
                <a:srgbClr val="FFFFFF"/>
              </a:solidFill>
              <a:latin typeface="Merriweather"/>
              <a:ea typeface="Merriweather"/>
              <a:cs typeface="Merriweather"/>
              <a:sym typeface="Merriweather"/>
            </a:endParaRPr>
          </a:p>
          <a:p>
            <a:pPr>
              <a:buSzPts val="3000"/>
            </a:pPr>
            <a:r>
              <a:rPr lang="es-ES" sz="2803" dirty="0">
                <a:solidFill>
                  <a:srgbClr val="FFFFFF"/>
                </a:solidFill>
                <a:latin typeface="Merriweather"/>
                <a:ea typeface="Merriweather"/>
                <a:cs typeface="Merriweather"/>
                <a:sym typeface="Merriweather"/>
              </a:rPr>
              <a:t>1 GIIE, Instituto de Ingeniería Química, Facultad de Ingeniería, Universidad de la República, J. Herrera y Reissig 565, CP 11300, Montevideo, Uruguay. </a:t>
            </a:r>
            <a:endParaRPr sz="1264" dirty="0"/>
          </a:p>
          <a:p>
            <a:pPr>
              <a:buSzPts val="3000"/>
            </a:pPr>
            <a:r>
              <a:rPr lang="es-ES" sz="2803" dirty="0">
                <a:solidFill>
                  <a:srgbClr val="FFFFFF"/>
                </a:solidFill>
                <a:latin typeface="Merriweather"/>
                <a:ea typeface="Merriweather"/>
                <a:cs typeface="Merriweather"/>
                <a:sym typeface="Merriweather"/>
              </a:rPr>
              <a:t>2 Laboratorio de Electroquímica Fundamental, GIIE, Instituto de Química Biológica, Facultad de Ciencias, Universidad de la República, </a:t>
            </a:r>
            <a:r>
              <a:rPr lang="es-ES" sz="2803" dirty="0" err="1">
                <a:solidFill>
                  <a:srgbClr val="FFFFFF"/>
                </a:solidFill>
                <a:latin typeface="Merriweather"/>
                <a:ea typeface="Merriweather"/>
                <a:cs typeface="Merriweather"/>
                <a:sym typeface="Merriweather"/>
              </a:rPr>
              <a:t>Iguá</a:t>
            </a:r>
            <a:r>
              <a:rPr lang="es-ES" sz="2803" dirty="0">
                <a:solidFill>
                  <a:srgbClr val="FFFFFF"/>
                </a:solidFill>
                <a:latin typeface="Merriweather"/>
                <a:ea typeface="Merriweather"/>
                <a:cs typeface="Merriweather"/>
                <a:sym typeface="Merriweather"/>
              </a:rPr>
              <a:t> 4225, CP 11400, Montevideo, Uruguay.</a:t>
            </a:r>
            <a:endParaRPr sz="1264" dirty="0"/>
          </a:p>
          <a:p>
            <a:pPr>
              <a:buSzPts val="3000"/>
            </a:pPr>
            <a:r>
              <a:rPr lang="es-ES" sz="2803" dirty="0">
                <a:solidFill>
                  <a:srgbClr val="FFFFFF"/>
                </a:solidFill>
                <a:latin typeface="Merriweather"/>
                <a:ea typeface="Merriweather"/>
                <a:cs typeface="Merriweather"/>
                <a:sym typeface="Merriweather"/>
              </a:rPr>
              <a:t>verodiaz@fing.edu.uy</a:t>
            </a:r>
            <a:endParaRPr sz="1264" dirty="0"/>
          </a:p>
          <a:p>
            <a:pPr>
              <a:buSzPts val="3000"/>
            </a:pPr>
            <a:endParaRPr sz="2803" dirty="0">
              <a:solidFill>
                <a:srgbClr val="FFFFFF"/>
              </a:solidFill>
              <a:latin typeface="Merriweather"/>
              <a:ea typeface="Merriweather"/>
              <a:cs typeface="Merriweather"/>
              <a:sym typeface="Merriweather"/>
            </a:endParaRPr>
          </a:p>
        </p:txBody>
      </p:sp>
      <p:sp>
        <p:nvSpPr>
          <p:cNvPr id="71" name="Google Shape;71;p1"/>
          <p:cNvSpPr txBox="1"/>
          <p:nvPr/>
        </p:nvSpPr>
        <p:spPr>
          <a:xfrm>
            <a:off x="848331" y="7198327"/>
            <a:ext cx="5820818" cy="1322888"/>
          </a:xfrm>
          <a:prstGeom prst="rect">
            <a:avLst/>
          </a:prstGeom>
          <a:noFill/>
          <a:ln>
            <a:noFill/>
          </a:ln>
        </p:spPr>
        <p:txBody>
          <a:bodyPr spcFirstLastPara="1" wrap="square" lIns="85431" tIns="42704" rIns="85431" bIns="42704" anchor="ctr" anchorCtr="0">
            <a:noAutofit/>
          </a:bodyPr>
          <a:lstStyle/>
          <a:p>
            <a:pPr>
              <a:lnSpc>
                <a:spcPct val="90000"/>
              </a:lnSpc>
              <a:buSzPts val="4400"/>
            </a:pPr>
            <a:r>
              <a:rPr lang="es-ES" sz="4111" b="1" dirty="0">
                <a:solidFill>
                  <a:srgbClr val="004987"/>
                </a:solidFill>
                <a:latin typeface="Merriweather"/>
                <a:ea typeface="Merriweather"/>
                <a:cs typeface="Merriweather"/>
                <a:sym typeface="Merriweather"/>
              </a:rPr>
              <a:t>Introducción</a:t>
            </a:r>
            <a:endParaRPr sz="4111" dirty="0">
              <a:solidFill>
                <a:srgbClr val="004987"/>
              </a:solidFill>
              <a:latin typeface="Merriweather"/>
              <a:ea typeface="Merriweather"/>
              <a:cs typeface="Merriweather"/>
              <a:sym typeface="Merriweather"/>
            </a:endParaRPr>
          </a:p>
        </p:txBody>
      </p:sp>
      <p:sp>
        <p:nvSpPr>
          <p:cNvPr id="72" name="Google Shape;72;p1"/>
          <p:cNvSpPr txBox="1"/>
          <p:nvPr/>
        </p:nvSpPr>
        <p:spPr>
          <a:xfrm>
            <a:off x="805440" y="8404923"/>
            <a:ext cx="13726747" cy="5781011"/>
          </a:xfrm>
          <a:prstGeom prst="rect">
            <a:avLst/>
          </a:prstGeom>
          <a:noFill/>
          <a:ln>
            <a:noFill/>
          </a:ln>
        </p:spPr>
        <p:txBody>
          <a:bodyPr spcFirstLastPara="1" wrap="square" lIns="85431" tIns="42704" rIns="85431" bIns="42704" anchor="t" anchorCtr="0">
            <a:noAutofit/>
          </a:bodyPr>
          <a:lstStyle/>
          <a:p>
            <a:pPr algn="just">
              <a:buSzPts val="1100"/>
            </a:pPr>
            <a:r>
              <a:rPr lang="es-ES" sz="2803" dirty="0">
                <a:solidFill>
                  <a:srgbClr val="666666"/>
                </a:solidFill>
                <a:latin typeface="Lato"/>
                <a:ea typeface="Lato"/>
                <a:cs typeface="Lato"/>
                <a:sym typeface="Lato"/>
              </a:rPr>
              <a:t>La producción de hidrógeno mediante electrólisis del agua con membrana de intercambio protónico (</a:t>
            </a:r>
            <a:r>
              <a:rPr lang="es-ES" sz="2803" i="1" dirty="0" err="1">
                <a:solidFill>
                  <a:srgbClr val="666666"/>
                </a:solidFill>
                <a:latin typeface="Lato"/>
                <a:ea typeface="Lato"/>
                <a:cs typeface="Lato"/>
                <a:sym typeface="Lato"/>
              </a:rPr>
              <a:t>Proton</a:t>
            </a:r>
            <a:r>
              <a:rPr lang="es-ES" sz="2803" i="1" dirty="0">
                <a:solidFill>
                  <a:srgbClr val="666666"/>
                </a:solidFill>
                <a:latin typeface="Lato"/>
                <a:ea typeface="Lato"/>
                <a:cs typeface="Lato"/>
                <a:sym typeface="Lato"/>
              </a:rPr>
              <a:t> Exchange </a:t>
            </a:r>
            <a:r>
              <a:rPr lang="es-ES" sz="2803" i="1" dirty="0" err="1">
                <a:solidFill>
                  <a:srgbClr val="666666"/>
                </a:solidFill>
                <a:latin typeface="Lato"/>
                <a:ea typeface="Lato"/>
                <a:cs typeface="Lato"/>
                <a:sym typeface="Lato"/>
              </a:rPr>
              <a:t>Membrane</a:t>
            </a:r>
            <a:r>
              <a:rPr lang="es-ES" sz="2803" i="1" dirty="0">
                <a:solidFill>
                  <a:srgbClr val="666666"/>
                </a:solidFill>
                <a:latin typeface="Lato"/>
                <a:ea typeface="Lato"/>
                <a:cs typeface="Lato"/>
                <a:sym typeface="Lato"/>
              </a:rPr>
              <a:t> </a:t>
            </a:r>
            <a:r>
              <a:rPr lang="es-ES" sz="2803" i="1" dirty="0" err="1">
                <a:solidFill>
                  <a:srgbClr val="666666"/>
                </a:solidFill>
                <a:latin typeface="Lato"/>
                <a:ea typeface="Lato"/>
                <a:cs typeface="Lato"/>
                <a:sym typeface="Lato"/>
              </a:rPr>
              <a:t>Water</a:t>
            </a:r>
            <a:r>
              <a:rPr lang="es-ES" sz="2803" i="1" dirty="0">
                <a:solidFill>
                  <a:srgbClr val="666666"/>
                </a:solidFill>
                <a:latin typeface="Lato"/>
                <a:ea typeface="Lato"/>
                <a:cs typeface="Lato"/>
                <a:sym typeface="Lato"/>
              </a:rPr>
              <a:t> </a:t>
            </a:r>
            <a:r>
              <a:rPr lang="es-ES" sz="2803" i="1" dirty="0" err="1">
                <a:solidFill>
                  <a:srgbClr val="666666"/>
                </a:solidFill>
                <a:latin typeface="Lato"/>
                <a:ea typeface="Lato"/>
                <a:cs typeface="Lato"/>
                <a:sym typeface="Lato"/>
              </a:rPr>
              <a:t>Electrolysis</a:t>
            </a:r>
            <a:r>
              <a:rPr lang="es-ES" sz="2803" i="1" dirty="0">
                <a:solidFill>
                  <a:srgbClr val="666666"/>
                </a:solidFill>
                <a:latin typeface="Lato"/>
                <a:ea typeface="Lato"/>
                <a:cs typeface="Lato"/>
                <a:sym typeface="Lato"/>
              </a:rPr>
              <a:t> </a:t>
            </a:r>
            <a:r>
              <a:rPr lang="es-ES" sz="2803" dirty="0">
                <a:solidFill>
                  <a:srgbClr val="666666"/>
                </a:solidFill>
                <a:latin typeface="Lato"/>
                <a:ea typeface="Lato"/>
                <a:cs typeface="Lato"/>
                <a:sym typeface="Lato"/>
              </a:rPr>
              <a:t>PEMWE) se perfila como una solución para la generación sostenible de energía, por medio del hidrógeno verde como vector energético. Sin embargo, la durabilidad y estabilidad del desempeño de las celdas PEM, particularmente de los ensambles de Membrana-Electrodo (</a:t>
            </a:r>
            <a:r>
              <a:rPr lang="es-ES" sz="2803" dirty="0" err="1">
                <a:solidFill>
                  <a:srgbClr val="666666"/>
                </a:solidFill>
                <a:latin typeface="Lato"/>
                <a:ea typeface="Lato"/>
                <a:cs typeface="Lato"/>
                <a:sym typeface="Lato"/>
              </a:rPr>
              <a:t>MEAs</a:t>
            </a:r>
            <a:r>
              <a:rPr lang="es-ES" sz="2803" dirty="0">
                <a:solidFill>
                  <a:srgbClr val="666666"/>
                </a:solidFill>
                <a:latin typeface="Lato"/>
                <a:ea typeface="Lato"/>
                <a:cs typeface="Lato"/>
                <a:sym typeface="Lato"/>
              </a:rPr>
              <a:t>), siguen siendo desafíos por superar para su escalabilidad y viabilidad en la industria. En este trabajo, se investigó la degradación de una MEA tipo CCM de 25 cm</a:t>
            </a:r>
            <a:r>
              <a:rPr lang="es-ES" sz="2803" baseline="30000" dirty="0">
                <a:solidFill>
                  <a:srgbClr val="666666"/>
                </a:solidFill>
                <a:latin typeface="Lato"/>
                <a:ea typeface="Lato"/>
                <a:cs typeface="Lato"/>
                <a:sym typeface="Lato"/>
              </a:rPr>
              <a:t>2</a:t>
            </a:r>
            <a:r>
              <a:rPr lang="es-ES" sz="2803" dirty="0">
                <a:solidFill>
                  <a:srgbClr val="666666"/>
                </a:solidFill>
                <a:latin typeface="Lato"/>
                <a:ea typeface="Lato"/>
                <a:cs typeface="Lato"/>
                <a:sym typeface="Lato"/>
              </a:rPr>
              <a:t> de área activa, con </a:t>
            </a:r>
            <a:r>
              <a:rPr lang="es-ES" sz="2803" dirty="0" err="1">
                <a:solidFill>
                  <a:srgbClr val="666666"/>
                </a:solidFill>
                <a:latin typeface="Lato"/>
                <a:ea typeface="Lato"/>
                <a:cs typeface="Lato"/>
                <a:sym typeface="Lato"/>
              </a:rPr>
              <a:t>Nafion</a:t>
            </a:r>
            <a:r>
              <a:rPr lang="es-ES" sz="2803" baseline="30000" dirty="0" err="1">
                <a:solidFill>
                  <a:srgbClr val="666666"/>
                </a:solidFill>
                <a:latin typeface="Lato"/>
                <a:ea typeface="Lato"/>
                <a:cs typeface="Lato"/>
                <a:sym typeface="Lato"/>
              </a:rPr>
              <a:t>tm</a:t>
            </a:r>
            <a:r>
              <a:rPr lang="es-ES" sz="2803" baseline="30000" dirty="0">
                <a:solidFill>
                  <a:srgbClr val="666666"/>
                </a:solidFill>
                <a:latin typeface="Lato"/>
                <a:ea typeface="Lato"/>
                <a:cs typeface="Lato"/>
                <a:sym typeface="Lato"/>
              </a:rPr>
              <a:t> </a:t>
            </a:r>
            <a:r>
              <a:rPr lang="es-ES" sz="2803" dirty="0">
                <a:solidFill>
                  <a:srgbClr val="666666"/>
                </a:solidFill>
                <a:latin typeface="Lato"/>
                <a:ea typeface="Lato"/>
                <a:cs typeface="Lato"/>
                <a:sym typeface="Lato"/>
              </a:rPr>
              <a:t>1110 como electrolito polimérico y una carga anódica y catódica de 3mg/cm</a:t>
            </a:r>
            <a:r>
              <a:rPr lang="es-ES" sz="2803" baseline="30000" dirty="0">
                <a:solidFill>
                  <a:srgbClr val="666666"/>
                </a:solidFill>
                <a:latin typeface="Lato"/>
                <a:ea typeface="Lato"/>
                <a:cs typeface="Lato"/>
                <a:sym typeface="Lato"/>
              </a:rPr>
              <a:t>2</a:t>
            </a:r>
            <a:r>
              <a:rPr lang="es-ES" sz="2803" dirty="0">
                <a:solidFill>
                  <a:srgbClr val="666666"/>
                </a:solidFill>
                <a:latin typeface="Lato"/>
                <a:ea typeface="Lato"/>
                <a:cs typeface="Lato"/>
                <a:sym typeface="Lato"/>
              </a:rPr>
              <a:t> de </a:t>
            </a:r>
            <a:r>
              <a:rPr lang="es-ES" sz="2803" dirty="0" err="1">
                <a:solidFill>
                  <a:srgbClr val="666666"/>
                </a:solidFill>
                <a:latin typeface="Lato"/>
                <a:ea typeface="Lato"/>
                <a:cs typeface="Lato"/>
                <a:sym typeface="Lato"/>
              </a:rPr>
              <a:t>PtB</a:t>
            </a:r>
            <a:r>
              <a:rPr lang="es-ES" sz="2803" dirty="0">
                <a:solidFill>
                  <a:srgbClr val="666666"/>
                </a:solidFill>
                <a:latin typeface="Lato"/>
                <a:ea typeface="Lato"/>
                <a:cs typeface="Lato"/>
                <a:sym typeface="Lato"/>
              </a:rPr>
              <a:t>. Se sometió un banco de prueba de PEMWE a condiciones controladas de potencial de trabajo y temperatura, correspondientes a 2V y 60°C respectivamente, durante dos etapas de 168 horas cada una, realizando un análisis detallado del comportamiento del desempeño antes, durante y después de cada periodo de degradación.</a:t>
            </a:r>
            <a:endParaRPr sz="2803" dirty="0">
              <a:solidFill>
                <a:srgbClr val="666666"/>
              </a:solidFill>
              <a:latin typeface="Lato"/>
              <a:ea typeface="Lato"/>
              <a:cs typeface="Lato"/>
              <a:sym typeface="Lato"/>
            </a:endParaRPr>
          </a:p>
        </p:txBody>
      </p:sp>
      <p:sp>
        <p:nvSpPr>
          <p:cNvPr id="73" name="Google Shape;73;p1"/>
          <p:cNvSpPr txBox="1"/>
          <p:nvPr/>
        </p:nvSpPr>
        <p:spPr>
          <a:xfrm>
            <a:off x="848336" y="14587368"/>
            <a:ext cx="5313697" cy="1322888"/>
          </a:xfrm>
          <a:prstGeom prst="rect">
            <a:avLst/>
          </a:prstGeom>
          <a:noFill/>
          <a:ln>
            <a:noFill/>
          </a:ln>
        </p:spPr>
        <p:txBody>
          <a:bodyPr spcFirstLastPara="1" wrap="square" lIns="85431" tIns="42704" rIns="85431" bIns="42704" anchor="ctr" anchorCtr="0">
            <a:noAutofit/>
          </a:bodyPr>
          <a:lstStyle/>
          <a:p>
            <a:pPr>
              <a:lnSpc>
                <a:spcPct val="90000"/>
              </a:lnSpc>
              <a:buSzPts val="4400"/>
            </a:pPr>
            <a:r>
              <a:rPr lang="es-ES" sz="4111" b="1">
                <a:solidFill>
                  <a:srgbClr val="004987"/>
                </a:solidFill>
                <a:latin typeface="Merriweather"/>
                <a:ea typeface="Merriweather"/>
                <a:cs typeface="Merriweather"/>
                <a:sym typeface="Merriweather"/>
              </a:rPr>
              <a:t>Metodología</a:t>
            </a:r>
            <a:endParaRPr sz="4111">
              <a:solidFill>
                <a:srgbClr val="004987"/>
              </a:solidFill>
              <a:latin typeface="Merriweather"/>
              <a:ea typeface="Merriweather"/>
              <a:cs typeface="Merriweather"/>
              <a:sym typeface="Merriweather"/>
            </a:endParaRPr>
          </a:p>
        </p:txBody>
      </p:sp>
      <p:sp>
        <p:nvSpPr>
          <p:cNvPr id="74" name="Google Shape;74;p1"/>
          <p:cNvSpPr txBox="1"/>
          <p:nvPr/>
        </p:nvSpPr>
        <p:spPr>
          <a:xfrm>
            <a:off x="15699724" y="38078874"/>
            <a:ext cx="13726747" cy="1571542"/>
          </a:xfrm>
          <a:prstGeom prst="rect">
            <a:avLst/>
          </a:prstGeom>
          <a:noFill/>
          <a:ln>
            <a:noFill/>
          </a:ln>
        </p:spPr>
        <p:txBody>
          <a:bodyPr spcFirstLastPara="1" wrap="square" lIns="85431" tIns="42704" rIns="85431" bIns="42704" anchor="t" anchorCtr="0">
            <a:noAutofit/>
          </a:bodyPr>
          <a:lstStyle/>
          <a:p>
            <a:pPr algn="just">
              <a:buSzPts val="1100"/>
            </a:pPr>
            <a:r>
              <a:rPr lang="es-ES" sz="2803" dirty="0">
                <a:solidFill>
                  <a:srgbClr val="666666"/>
                </a:solidFill>
                <a:latin typeface="Lato"/>
                <a:ea typeface="Lato"/>
                <a:cs typeface="Lato"/>
                <a:sym typeface="Lato"/>
              </a:rPr>
              <a:t>Se evidenció una velocidad de degradación cercana a 250 </a:t>
            </a:r>
            <a:r>
              <a:rPr lang="es-ES" sz="2803" dirty="0" err="1">
                <a:solidFill>
                  <a:srgbClr val="666666"/>
                </a:solidFill>
                <a:latin typeface="Lato"/>
                <a:ea typeface="Lato"/>
                <a:cs typeface="Lato"/>
                <a:sym typeface="Lato"/>
              </a:rPr>
              <a:t>μA</a:t>
            </a:r>
            <a:r>
              <a:rPr lang="es-ES" sz="2803" dirty="0">
                <a:solidFill>
                  <a:srgbClr val="666666"/>
                </a:solidFill>
                <a:latin typeface="Lato"/>
                <a:ea typeface="Lato"/>
                <a:cs typeface="Lato"/>
                <a:sym typeface="Lato"/>
              </a:rPr>
              <a:t> h</a:t>
            </a:r>
            <a:r>
              <a:rPr lang="es-ES" sz="2803" baseline="30000" dirty="0">
                <a:solidFill>
                  <a:srgbClr val="666666"/>
                </a:solidFill>
                <a:latin typeface="Lato"/>
                <a:ea typeface="Lato"/>
                <a:cs typeface="Lato"/>
                <a:sym typeface="Lato"/>
              </a:rPr>
              <a:t>-1</a:t>
            </a:r>
            <a:r>
              <a:rPr lang="es-ES" sz="2803" dirty="0">
                <a:solidFill>
                  <a:srgbClr val="666666"/>
                </a:solidFill>
                <a:latin typeface="Lato"/>
                <a:ea typeface="Lato"/>
                <a:cs typeface="Lato"/>
                <a:sym typeface="Lato"/>
              </a:rPr>
              <a:t> cm</a:t>
            </a:r>
            <a:r>
              <a:rPr lang="es-ES" sz="2803" baseline="30000" dirty="0">
                <a:solidFill>
                  <a:srgbClr val="666666"/>
                </a:solidFill>
                <a:latin typeface="Lato"/>
                <a:ea typeface="Lato"/>
                <a:cs typeface="Lato"/>
                <a:sym typeface="Lato"/>
              </a:rPr>
              <a:t>-2</a:t>
            </a:r>
            <a:r>
              <a:rPr lang="es-ES" sz="2803" dirty="0">
                <a:solidFill>
                  <a:srgbClr val="666666"/>
                </a:solidFill>
                <a:latin typeface="Lato"/>
                <a:ea typeface="Lato"/>
                <a:cs typeface="Lato"/>
                <a:sym typeface="Lato"/>
              </a:rPr>
              <a:t>(Figura 3). Las medidas de impedancia reflejan un aumento de las constantes de tiempo así como la resistencia óhmica (tabla Figura 2).</a:t>
            </a:r>
            <a:endParaRPr sz="2803" dirty="0">
              <a:solidFill>
                <a:srgbClr val="666666"/>
              </a:solidFill>
              <a:latin typeface="Lato"/>
              <a:ea typeface="Lato"/>
              <a:cs typeface="Lato"/>
              <a:sym typeface="Lato"/>
            </a:endParaRPr>
          </a:p>
        </p:txBody>
      </p:sp>
      <p:sp>
        <p:nvSpPr>
          <p:cNvPr id="75" name="Google Shape;75;p1"/>
          <p:cNvSpPr txBox="1"/>
          <p:nvPr/>
        </p:nvSpPr>
        <p:spPr>
          <a:xfrm>
            <a:off x="3881465" y="25960451"/>
            <a:ext cx="8049179" cy="638597"/>
          </a:xfrm>
          <a:prstGeom prst="rect">
            <a:avLst/>
          </a:prstGeom>
          <a:noFill/>
          <a:ln>
            <a:noFill/>
          </a:ln>
        </p:spPr>
        <p:txBody>
          <a:bodyPr spcFirstLastPara="1" wrap="square" lIns="85431" tIns="42704" rIns="85431" bIns="42704" anchor="t" anchorCtr="0">
            <a:noAutofit/>
          </a:bodyPr>
          <a:lstStyle/>
          <a:p>
            <a:pPr algn="ctr">
              <a:buSzPts val="1100"/>
            </a:pPr>
            <a:r>
              <a:rPr lang="es-ES" sz="2616">
                <a:solidFill>
                  <a:srgbClr val="666666"/>
                </a:solidFill>
                <a:latin typeface="Lato"/>
                <a:ea typeface="Lato"/>
                <a:cs typeface="Lato"/>
                <a:sym typeface="Lato"/>
              </a:rPr>
              <a:t>Figura 1. Banco de pruebas de PEMWE - GIIE</a:t>
            </a:r>
            <a:endParaRPr sz="2616">
              <a:solidFill>
                <a:srgbClr val="666666"/>
              </a:solidFill>
              <a:latin typeface="Lato"/>
              <a:ea typeface="Lato"/>
              <a:cs typeface="Lato"/>
              <a:sym typeface="Lato"/>
            </a:endParaRPr>
          </a:p>
        </p:txBody>
      </p:sp>
      <p:sp>
        <p:nvSpPr>
          <p:cNvPr id="76" name="Google Shape;76;p1"/>
          <p:cNvSpPr txBox="1"/>
          <p:nvPr/>
        </p:nvSpPr>
        <p:spPr>
          <a:xfrm>
            <a:off x="848342" y="30295731"/>
            <a:ext cx="5313697" cy="1322888"/>
          </a:xfrm>
          <a:prstGeom prst="rect">
            <a:avLst/>
          </a:prstGeom>
          <a:noFill/>
          <a:ln>
            <a:noFill/>
          </a:ln>
        </p:spPr>
        <p:txBody>
          <a:bodyPr spcFirstLastPara="1" wrap="square" lIns="85431" tIns="42704" rIns="85431" bIns="42704" anchor="ctr" anchorCtr="0">
            <a:noAutofit/>
          </a:bodyPr>
          <a:lstStyle/>
          <a:p>
            <a:pPr>
              <a:lnSpc>
                <a:spcPct val="90000"/>
              </a:lnSpc>
              <a:buSzPts val="4000"/>
            </a:pPr>
            <a:r>
              <a:rPr lang="es-ES" sz="3738" b="1">
                <a:solidFill>
                  <a:srgbClr val="004987"/>
                </a:solidFill>
                <a:latin typeface="Merriweather"/>
                <a:ea typeface="Merriweather"/>
                <a:cs typeface="Merriweather"/>
                <a:sym typeface="Merriweather"/>
              </a:rPr>
              <a:t>Resultados</a:t>
            </a:r>
            <a:endParaRPr sz="3738">
              <a:solidFill>
                <a:srgbClr val="004987"/>
              </a:solidFill>
              <a:latin typeface="Merriweather"/>
              <a:ea typeface="Merriweather"/>
              <a:cs typeface="Merriweather"/>
              <a:sym typeface="Merriweather"/>
            </a:endParaRPr>
          </a:p>
        </p:txBody>
      </p:sp>
      <p:sp>
        <p:nvSpPr>
          <p:cNvPr id="77" name="Google Shape;77;p1"/>
          <p:cNvSpPr txBox="1"/>
          <p:nvPr/>
        </p:nvSpPr>
        <p:spPr>
          <a:xfrm>
            <a:off x="15699724" y="36932834"/>
            <a:ext cx="5313697" cy="1322888"/>
          </a:xfrm>
          <a:prstGeom prst="rect">
            <a:avLst/>
          </a:prstGeom>
          <a:noFill/>
          <a:ln>
            <a:noFill/>
          </a:ln>
        </p:spPr>
        <p:txBody>
          <a:bodyPr spcFirstLastPara="1" wrap="square" lIns="85431" tIns="42704" rIns="85431" bIns="42704" anchor="ctr" anchorCtr="0">
            <a:noAutofit/>
          </a:bodyPr>
          <a:lstStyle/>
          <a:p>
            <a:pPr>
              <a:lnSpc>
                <a:spcPct val="90000"/>
              </a:lnSpc>
              <a:buSzPts val="4000"/>
            </a:pPr>
            <a:r>
              <a:rPr lang="es-ES" sz="3738" b="1" dirty="0">
                <a:solidFill>
                  <a:srgbClr val="004987"/>
                </a:solidFill>
                <a:latin typeface="Merriweather"/>
                <a:ea typeface="Merriweather"/>
                <a:cs typeface="Merriweather"/>
                <a:sym typeface="Merriweather"/>
              </a:rPr>
              <a:t>Conclusiones</a:t>
            </a:r>
            <a:endParaRPr sz="3738" dirty="0">
              <a:solidFill>
                <a:srgbClr val="004987"/>
              </a:solidFill>
              <a:latin typeface="Merriweather"/>
              <a:ea typeface="Merriweather"/>
              <a:cs typeface="Merriweather"/>
              <a:sym typeface="Merriweather"/>
            </a:endParaRPr>
          </a:p>
        </p:txBody>
      </p:sp>
      <p:sp>
        <p:nvSpPr>
          <p:cNvPr id="78" name="Google Shape;78;p1"/>
          <p:cNvSpPr txBox="1"/>
          <p:nvPr/>
        </p:nvSpPr>
        <p:spPr>
          <a:xfrm>
            <a:off x="348522" y="40453843"/>
            <a:ext cx="14966881" cy="2286716"/>
          </a:xfrm>
          <a:prstGeom prst="rect">
            <a:avLst/>
          </a:prstGeom>
          <a:noFill/>
          <a:ln>
            <a:noFill/>
          </a:ln>
        </p:spPr>
        <p:txBody>
          <a:bodyPr spcFirstLastPara="1" wrap="square" lIns="85431" tIns="42704" rIns="85431" bIns="42704" anchor="t" anchorCtr="0">
            <a:spAutoFit/>
          </a:bodyPr>
          <a:lstStyle/>
          <a:p>
            <a:pPr>
              <a:lnSpc>
                <a:spcPct val="90000"/>
              </a:lnSpc>
              <a:buSzPts val="2800"/>
            </a:pPr>
            <a:r>
              <a:rPr lang="es-ES" sz="2616" b="1" dirty="0">
                <a:solidFill>
                  <a:schemeClr val="lt1"/>
                </a:solidFill>
                <a:latin typeface="Merriweather"/>
                <a:ea typeface="Merriweather"/>
                <a:cs typeface="Merriweather"/>
                <a:sym typeface="Merriweather"/>
              </a:rPr>
              <a:t>Agradecimientos</a:t>
            </a:r>
            <a:endParaRPr sz="1264" dirty="0"/>
          </a:p>
          <a:p>
            <a:pPr>
              <a:lnSpc>
                <a:spcPct val="90000"/>
              </a:lnSpc>
              <a:buSzPts val="2400"/>
            </a:pPr>
            <a:endParaRPr sz="2243" b="1" dirty="0">
              <a:solidFill>
                <a:schemeClr val="lt1"/>
              </a:solidFill>
              <a:latin typeface="Merriweather"/>
              <a:ea typeface="Merriweather"/>
              <a:cs typeface="Merriweather"/>
              <a:sym typeface="Merriweather"/>
            </a:endParaRPr>
          </a:p>
          <a:p>
            <a:pPr>
              <a:lnSpc>
                <a:spcPct val="90000"/>
              </a:lnSpc>
              <a:buSzPts val="3000"/>
            </a:pPr>
            <a:r>
              <a:rPr lang="es-ES" sz="2803" dirty="0">
                <a:solidFill>
                  <a:schemeClr val="lt1"/>
                </a:solidFill>
                <a:latin typeface="Quattrocento Sans"/>
                <a:ea typeface="Quattrocento Sans"/>
                <a:cs typeface="Quattrocento Sans"/>
                <a:sym typeface="Quattrocento Sans"/>
              </a:rPr>
              <a:t>Los autores apreciamos la colaboración de CSIC-</a:t>
            </a:r>
            <a:r>
              <a:rPr lang="es-ES" sz="2803" dirty="0" err="1">
                <a:solidFill>
                  <a:schemeClr val="lt1"/>
                </a:solidFill>
                <a:latin typeface="Quattrocento Sans"/>
                <a:ea typeface="Quattrocento Sans"/>
                <a:cs typeface="Quattrocento Sans"/>
                <a:sym typeface="Quattrocento Sans"/>
              </a:rPr>
              <a:t>UdelaR</a:t>
            </a:r>
            <a:r>
              <a:rPr lang="es-ES" sz="2803" dirty="0">
                <a:solidFill>
                  <a:schemeClr val="lt1"/>
                </a:solidFill>
                <a:latin typeface="Quattrocento Sans"/>
                <a:ea typeface="Quattrocento Sans"/>
                <a:cs typeface="Quattrocento Sans"/>
                <a:sym typeface="Quattrocento Sans"/>
              </a:rPr>
              <a:t>, PEDECIBA y ANII. </a:t>
            </a:r>
            <a:endParaRPr sz="1121" dirty="0">
              <a:solidFill>
                <a:schemeClr val="lt1"/>
              </a:solidFill>
            </a:endParaRPr>
          </a:p>
          <a:p>
            <a:pPr>
              <a:lnSpc>
                <a:spcPct val="90000"/>
              </a:lnSpc>
              <a:buSzPts val="3000"/>
            </a:pPr>
            <a:r>
              <a:rPr lang="es-ES" sz="2803" dirty="0">
                <a:solidFill>
                  <a:schemeClr val="lt1"/>
                </a:solidFill>
                <a:latin typeface="Quattrocento Sans"/>
                <a:ea typeface="Quattrocento Sans"/>
                <a:cs typeface="Quattrocento Sans"/>
                <a:sym typeface="Quattrocento Sans"/>
              </a:rPr>
              <a:t>E.T., y V.D. son investigadores pertenecientes a PEDECIBA/</a:t>
            </a:r>
            <a:r>
              <a:rPr lang="es-ES" sz="2803" dirty="0" err="1">
                <a:solidFill>
                  <a:schemeClr val="lt1"/>
                </a:solidFill>
                <a:latin typeface="Quattrocento Sans"/>
                <a:ea typeface="Quattrocento Sans"/>
                <a:cs typeface="Quattrocento Sans"/>
                <a:sym typeface="Quattrocento Sans"/>
              </a:rPr>
              <a:t>United</a:t>
            </a:r>
            <a:r>
              <a:rPr lang="es-ES" sz="2803" dirty="0">
                <a:solidFill>
                  <a:schemeClr val="lt1"/>
                </a:solidFill>
                <a:latin typeface="Quattrocento Sans"/>
                <a:ea typeface="Quattrocento Sans"/>
                <a:cs typeface="Quattrocento Sans"/>
                <a:sym typeface="Quattrocento Sans"/>
              </a:rPr>
              <a:t> </a:t>
            </a:r>
            <a:r>
              <a:rPr lang="es-ES" sz="2803" dirty="0" err="1">
                <a:solidFill>
                  <a:schemeClr val="lt1"/>
                </a:solidFill>
                <a:latin typeface="Quattrocento Sans"/>
                <a:ea typeface="Quattrocento Sans"/>
                <a:cs typeface="Quattrocento Sans"/>
                <a:sym typeface="Quattrocento Sans"/>
              </a:rPr>
              <a:t>Nations</a:t>
            </a:r>
            <a:r>
              <a:rPr lang="es-ES" sz="2803" dirty="0">
                <a:solidFill>
                  <a:schemeClr val="lt1"/>
                </a:solidFill>
                <a:latin typeface="Quattrocento Sans"/>
                <a:ea typeface="Quattrocento Sans"/>
                <a:cs typeface="Quattrocento Sans"/>
                <a:sym typeface="Quattrocento Sans"/>
              </a:rPr>
              <a:t>. </a:t>
            </a:r>
            <a:endParaRPr sz="1121" dirty="0">
              <a:solidFill>
                <a:schemeClr val="lt1"/>
              </a:solidFill>
            </a:endParaRPr>
          </a:p>
          <a:p>
            <a:pPr>
              <a:spcBef>
                <a:spcPts val="748"/>
              </a:spcBef>
              <a:buSzPts val="4600"/>
            </a:pPr>
            <a:endParaRPr sz="4298" b="1" dirty="0">
              <a:solidFill>
                <a:schemeClr val="dk1"/>
              </a:solidFill>
              <a:latin typeface="Calibri"/>
              <a:ea typeface="Calibri"/>
              <a:cs typeface="Calibri"/>
              <a:sym typeface="Calibri"/>
            </a:endParaRPr>
          </a:p>
        </p:txBody>
      </p:sp>
      <p:sp>
        <p:nvSpPr>
          <p:cNvPr id="79" name="Google Shape;79;p1"/>
          <p:cNvSpPr txBox="1"/>
          <p:nvPr/>
        </p:nvSpPr>
        <p:spPr>
          <a:xfrm>
            <a:off x="882509" y="15877521"/>
            <a:ext cx="13726747" cy="4486437"/>
          </a:xfrm>
          <a:prstGeom prst="rect">
            <a:avLst/>
          </a:prstGeom>
          <a:noFill/>
          <a:ln>
            <a:noFill/>
          </a:ln>
        </p:spPr>
        <p:txBody>
          <a:bodyPr spcFirstLastPara="1" wrap="square" lIns="85431" tIns="42704" rIns="85431" bIns="42704" anchor="t" anchorCtr="0">
            <a:noAutofit/>
          </a:bodyPr>
          <a:lstStyle/>
          <a:p>
            <a:pPr algn="just">
              <a:buSzPts val="1100"/>
            </a:pPr>
            <a:r>
              <a:rPr lang="es-ES" sz="2803">
                <a:solidFill>
                  <a:srgbClr val="666666"/>
                </a:solidFill>
                <a:latin typeface="Lato"/>
                <a:ea typeface="Lato"/>
                <a:cs typeface="Lato"/>
                <a:sym typeface="Lato"/>
              </a:rPr>
              <a:t>Para la caracterización se emplearon las siguientes técnicas electroquímicas: cronoamperometría, curvas de polarización lineal y espectroscopía de impedancia electroquímica (EIS). En el gráfico a de la Figura 1 se presenta el banco de pruebas empleado. Las curvas de polarización caracterizan la MEA entre 1.5 V y 2.5 V. Las medidas de EIS se realizaron en diferentes puntos de la curva de polarización, barriendo un rango de frecuencia entre 10kHz y 10mHz, con una amplitud de 5mV, tomando 10 puntos por década. Los resultados experimentales de EIS se ajustaron a circuitos eléctricos equivalentes y se determinaron los parámetros correspondientes a las resistencias óhmicas, procesos de transferencia de carga y difusionales.</a:t>
            </a:r>
            <a:endParaRPr sz="2803">
              <a:solidFill>
                <a:srgbClr val="666666"/>
              </a:solidFill>
              <a:latin typeface="Lato"/>
              <a:ea typeface="Lato"/>
              <a:cs typeface="Lato"/>
              <a:sym typeface="Lato"/>
            </a:endParaRPr>
          </a:p>
          <a:p>
            <a:pPr algn="just">
              <a:buSzPts val="1100"/>
            </a:pPr>
            <a:endParaRPr sz="2803">
              <a:solidFill>
                <a:srgbClr val="666666"/>
              </a:solidFill>
              <a:latin typeface="Lato"/>
              <a:ea typeface="Lato"/>
              <a:cs typeface="Lato"/>
              <a:sym typeface="Lato"/>
            </a:endParaRPr>
          </a:p>
          <a:p>
            <a:pPr algn="just">
              <a:buSzPts val="1100"/>
            </a:pPr>
            <a:endParaRPr sz="2803">
              <a:solidFill>
                <a:srgbClr val="666666"/>
              </a:solidFill>
              <a:latin typeface="Lato"/>
              <a:ea typeface="Lato"/>
              <a:cs typeface="Lato"/>
              <a:sym typeface="Lato"/>
            </a:endParaRPr>
          </a:p>
          <a:p>
            <a:pPr algn="just">
              <a:buSzPts val="1100"/>
            </a:pPr>
            <a:endParaRPr sz="2803">
              <a:solidFill>
                <a:srgbClr val="666666"/>
              </a:solidFill>
              <a:latin typeface="Lato"/>
              <a:ea typeface="Lato"/>
              <a:cs typeface="Lato"/>
              <a:sym typeface="Lato"/>
            </a:endParaRPr>
          </a:p>
        </p:txBody>
      </p:sp>
      <p:pic>
        <p:nvPicPr>
          <p:cNvPr id="80" name="Google Shape;80;p1"/>
          <p:cNvPicPr preferRelativeResize="0"/>
          <p:nvPr/>
        </p:nvPicPr>
        <p:blipFill>
          <a:blip r:embed="rId7">
            <a:alphaModFix/>
          </a:blip>
          <a:stretch>
            <a:fillRect/>
          </a:stretch>
        </p:blipFill>
        <p:spPr>
          <a:xfrm>
            <a:off x="882509" y="20472177"/>
            <a:ext cx="13726749" cy="5207860"/>
          </a:xfrm>
          <a:prstGeom prst="rect">
            <a:avLst/>
          </a:prstGeom>
          <a:noFill/>
          <a:ln>
            <a:noFill/>
          </a:ln>
        </p:spPr>
      </p:pic>
      <p:sp>
        <p:nvSpPr>
          <p:cNvPr id="81" name="Google Shape;81;p1"/>
          <p:cNvSpPr txBox="1"/>
          <p:nvPr/>
        </p:nvSpPr>
        <p:spPr>
          <a:xfrm>
            <a:off x="15665874" y="16156984"/>
            <a:ext cx="13760947" cy="1058534"/>
          </a:xfrm>
          <a:prstGeom prst="rect">
            <a:avLst/>
          </a:prstGeom>
          <a:noFill/>
          <a:ln>
            <a:noFill/>
          </a:ln>
        </p:spPr>
        <p:txBody>
          <a:bodyPr spcFirstLastPara="1" wrap="square" lIns="85431" tIns="42704" rIns="85431" bIns="42704" anchor="t" anchorCtr="0">
            <a:noAutofit/>
          </a:bodyPr>
          <a:lstStyle/>
          <a:p>
            <a:pPr algn="ctr">
              <a:buSzPts val="1100"/>
            </a:pPr>
            <a:r>
              <a:rPr lang="es-ES" sz="2616">
                <a:solidFill>
                  <a:srgbClr val="666666"/>
                </a:solidFill>
                <a:latin typeface="Lato"/>
                <a:ea typeface="Lato"/>
                <a:cs typeface="Lato"/>
                <a:sym typeface="Lato"/>
              </a:rPr>
              <a:t>Figura 3 – Gráficos a y b: EIS previas y posteriores a cada semana de degradación con su ajuste correspondiente a 1,9 V y 2,3 V respectivamente.</a:t>
            </a:r>
            <a:endParaRPr sz="2616">
              <a:solidFill>
                <a:srgbClr val="666666"/>
              </a:solidFill>
              <a:latin typeface="Lato"/>
              <a:ea typeface="Lato"/>
              <a:cs typeface="Lato"/>
              <a:sym typeface="Lato"/>
            </a:endParaRPr>
          </a:p>
        </p:txBody>
      </p:sp>
      <p:sp>
        <p:nvSpPr>
          <p:cNvPr id="82" name="Google Shape;82;p1"/>
          <p:cNvSpPr txBox="1"/>
          <p:nvPr/>
        </p:nvSpPr>
        <p:spPr>
          <a:xfrm>
            <a:off x="805441" y="31313874"/>
            <a:ext cx="13726747" cy="1466539"/>
          </a:xfrm>
          <a:prstGeom prst="rect">
            <a:avLst/>
          </a:prstGeom>
          <a:noFill/>
          <a:ln>
            <a:noFill/>
          </a:ln>
        </p:spPr>
        <p:txBody>
          <a:bodyPr spcFirstLastPara="1" wrap="square" lIns="85431" tIns="85431" rIns="85431" bIns="85431" anchor="t" anchorCtr="0">
            <a:spAutoFit/>
          </a:bodyPr>
          <a:lstStyle/>
          <a:p>
            <a:pPr algn="just"/>
            <a:r>
              <a:rPr lang="es-ES" sz="2803">
                <a:solidFill>
                  <a:srgbClr val="666666"/>
                </a:solidFill>
                <a:latin typeface="Lato"/>
                <a:ea typeface="Lato"/>
                <a:cs typeface="Lato"/>
                <a:sym typeface="Lato"/>
              </a:rPr>
              <a:t>La evolución de las curvas de polarización como consecuencia de la degradación se presenta en la Figura 2.a. </a:t>
            </a:r>
            <a:endParaRPr sz="2803" baseline="30000">
              <a:solidFill>
                <a:srgbClr val="666666"/>
              </a:solidFill>
              <a:latin typeface="Lato"/>
              <a:ea typeface="Lato"/>
              <a:cs typeface="Lato"/>
              <a:sym typeface="Lato"/>
            </a:endParaRPr>
          </a:p>
          <a:p>
            <a:pPr algn="just"/>
            <a:endParaRPr sz="2803">
              <a:solidFill>
                <a:srgbClr val="666666"/>
              </a:solidFill>
              <a:latin typeface="Lato"/>
              <a:ea typeface="Lato"/>
              <a:cs typeface="Lato"/>
              <a:sym typeface="Lato"/>
            </a:endParaRPr>
          </a:p>
        </p:txBody>
      </p:sp>
      <p:sp>
        <p:nvSpPr>
          <p:cNvPr id="83" name="Google Shape;83;p1"/>
          <p:cNvSpPr txBox="1"/>
          <p:nvPr/>
        </p:nvSpPr>
        <p:spPr>
          <a:xfrm>
            <a:off x="15346719" y="36118591"/>
            <a:ext cx="13760947" cy="1058534"/>
          </a:xfrm>
          <a:prstGeom prst="rect">
            <a:avLst/>
          </a:prstGeom>
          <a:noFill/>
          <a:ln>
            <a:noFill/>
          </a:ln>
        </p:spPr>
        <p:txBody>
          <a:bodyPr spcFirstLastPara="1" wrap="square" lIns="85431" tIns="42704" rIns="85431" bIns="42704" anchor="t" anchorCtr="0">
            <a:noAutofit/>
          </a:bodyPr>
          <a:lstStyle/>
          <a:p>
            <a:pPr algn="ctr">
              <a:buSzPts val="1100"/>
            </a:pPr>
            <a:r>
              <a:rPr lang="es-ES" sz="2616" dirty="0">
                <a:solidFill>
                  <a:srgbClr val="666666"/>
                </a:solidFill>
                <a:latin typeface="Lato"/>
                <a:ea typeface="Lato"/>
                <a:cs typeface="Lato"/>
                <a:sym typeface="Lato"/>
              </a:rPr>
              <a:t>Figura 3 – Evolución de la densidad de corriente y de la velocidad de degradación durante 168 h de operación a voltaje constante (2 V).</a:t>
            </a:r>
            <a:endParaRPr sz="2616" dirty="0">
              <a:solidFill>
                <a:srgbClr val="666666"/>
              </a:solidFill>
              <a:latin typeface="Lato"/>
              <a:ea typeface="Lato"/>
              <a:cs typeface="Lato"/>
              <a:sym typeface="Lato"/>
            </a:endParaRPr>
          </a:p>
        </p:txBody>
      </p:sp>
      <p:pic>
        <p:nvPicPr>
          <p:cNvPr id="84" name="Google Shape;84;p1"/>
          <p:cNvPicPr preferRelativeResize="0"/>
          <p:nvPr/>
        </p:nvPicPr>
        <p:blipFill>
          <a:blip r:embed="rId8">
            <a:alphaModFix/>
          </a:blip>
          <a:stretch>
            <a:fillRect/>
          </a:stretch>
        </p:blipFill>
        <p:spPr>
          <a:xfrm>
            <a:off x="16627676" y="40812655"/>
            <a:ext cx="2700050" cy="1241825"/>
          </a:xfrm>
          <a:prstGeom prst="rect">
            <a:avLst/>
          </a:prstGeom>
          <a:noFill/>
          <a:ln>
            <a:noFill/>
          </a:ln>
        </p:spPr>
      </p:pic>
      <p:pic>
        <p:nvPicPr>
          <p:cNvPr id="85" name="Google Shape;85;p1"/>
          <p:cNvPicPr preferRelativeResize="0"/>
          <p:nvPr/>
        </p:nvPicPr>
        <p:blipFill>
          <a:blip r:embed="rId9">
            <a:alphaModFix/>
          </a:blip>
          <a:stretch>
            <a:fillRect/>
          </a:stretch>
        </p:blipFill>
        <p:spPr>
          <a:xfrm>
            <a:off x="19579672" y="40617485"/>
            <a:ext cx="3411692" cy="1767470"/>
          </a:xfrm>
          <a:prstGeom prst="rect">
            <a:avLst/>
          </a:prstGeom>
          <a:noFill/>
          <a:ln>
            <a:noFill/>
          </a:ln>
        </p:spPr>
      </p:pic>
      <p:sp>
        <p:nvSpPr>
          <p:cNvPr id="86" name="Google Shape;86;p1"/>
          <p:cNvSpPr txBox="1"/>
          <p:nvPr/>
        </p:nvSpPr>
        <p:spPr>
          <a:xfrm>
            <a:off x="848331" y="26873085"/>
            <a:ext cx="13726747" cy="3623219"/>
          </a:xfrm>
          <a:prstGeom prst="rect">
            <a:avLst/>
          </a:prstGeom>
          <a:noFill/>
          <a:ln>
            <a:noFill/>
          </a:ln>
        </p:spPr>
        <p:txBody>
          <a:bodyPr spcFirstLastPara="1" wrap="square" lIns="85431" tIns="85431" rIns="85431" bIns="85431" anchor="t" anchorCtr="0">
            <a:spAutoFit/>
          </a:bodyPr>
          <a:lstStyle/>
          <a:p>
            <a:pPr algn="just"/>
            <a:r>
              <a:rPr lang="es-ES" sz="2803">
                <a:solidFill>
                  <a:srgbClr val="666666"/>
                </a:solidFill>
                <a:latin typeface="Lato"/>
                <a:ea typeface="Lato"/>
                <a:cs typeface="Lato"/>
                <a:sym typeface="Lato"/>
              </a:rPr>
              <a:t>Para modelar la inductancia y la resistencia óhmica del sistema se utiliza un inductor y una resistencia en serie. A bajas densidades de corriente,  donde el impacto del sobrepotencial de concentración es despreciable, se adicionan dos circuitos RCPE en serie que modelan la caída voltaje de activación para el compartimento anódico y catódico por separado. Para densidades de corriente más elevadas la contribución a la impedancia total del compartimento catódico se vuelve despreciable y comienza a ser relevante el sobrepotencial de concentración. Por lo que uno de los circuitos RCPE pasa a modelar los fenomenos difusionales presentes para este caso.</a:t>
            </a:r>
            <a:endParaRPr sz="1264"/>
          </a:p>
        </p:txBody>
      </p:sp>
      <p:pic>
        <p:nvPicPr>
          <p:cNvPr id="87" name="Google Shape;87;p1"/>
          <p:cNvPicPr preferRelativeResize="0"/>
          <p:nvPr/>
        </p:nvPicPr>
        <p:blipFill>
          <a:blip r:embed="rId10">
            <a:alphaModFix/>
          </a:blip>
          <a:stretch>
            <a:fillRect/>
          </a:stretch>
        </p:blipFill>
        <p:spPr>
          <a:xfrm>
            <a:off x="848332" y="32616930"/>
            <a:ext cx="13760925" cy="5353850"/>
          </a:xfrm>
          <a:prstGeom prst="rect">
            <a:avLst/>
          </a:prstGeom>
          <a:noFill/>
          <a:ln>
            <a:noFill/>
          </a:ln>
        </p:spPr>
      </p:pic>
      <p:sp>
        <p:nvSpPr>
          <p:cNvPr id="88" name="Google Shape;88;p1"/>
          <p:cNvSpPr txBox="1"/>
          <p:nvPr/>
        </p:nvSpPr>
        <p:spPr>
          <a:xfrm>
            <a:off x="1002947" y="38454204"/>
            <a:ext cx="13726747" cy="1170667"/>
          </a:xfrm>
          <a:prstGeom prst="rect">
            <a:avLst/>
          </a:prstGeom>
          <a:noFill/>
          <a:ln>
            <a:noFill/>
          </a:ln>
        </p:spPr>
        <p:txBody>
          <a:bodyPr spcFirstLastPara="1" wrap="square" lIns="85431" tIns="42704" rIns="85431" bIns="42704" anchor="t" anchorCtr="0">
            <a:noAutofit/>
          </a:bodyPr>
          <a:lstStyle/>
          <a:p>
            <a:pPr algn="ctr">
              <a:buSzPts val="1100"/>
            </a:pPr>
            <a:r>
              <a:rPr lang="es-ES" sz="2616" dirty="0">
                <a:solidFill>
                  <a:srgbClr val="666666"/>
                </a:solidFill>
                <a:latin typeface="Lato"/>
                <a:ea typeface="Lato"/>
                <a:cs typeface="Lato"/>
                <a:sym typeface="Lato"/>
              </a:rPr>
              <a:t>Figura 2 – Curvas de polarización V vs I previas y posteriores a cada semana de degradación. Condiciones: Temperatura 60ºC, velocidad de barrido 0,1 </a:t>
            </a:r>
            <a:r>
              <a:rPr lang="es-ES" sz="2616" dirty="0" err="1">
                <a:solidFill>
                  <a:srgbClr val="666666"/>
                </a:solidFill>
                <a:latin typeface="Lato"/>
                <a:ea typeface="Lato"/>
                <a:cs typeface="Lato"/>
                <a:sym typeface="Lato"/>
              </a:rPr>
              <a:t>mV</a:t>
            </a:r>
            <a:r>
              <a:rPr lang="es-ES" sz="2616" dirty="0">
                <a:solidFill>
                  <a:srgbClr val="666666"/>
                </a:solidFill>
                <a:latin typeface="Lato"/>
                <a:ea typeface="Lato"/>
                <a:cs typeface="Lato"/>
                <a:sym typeface="Lato"/>
              </a:rPr>
              <a:t>/s.</a:t>
            </a:r>
            <a:endParaRPr sz="2616" dirty="0">
              <a:solidFill>
                <a:srgbClr val="666666"/>
              </a:solidFill>
              <a:latin typeface="Lato"/>
              <a:ea typeface="Lato"/>
              <a:cs typeface="Lato"/>
              <a:sym typeface="Lato"/>
            </a:endParaRPr>
          </a:p>
          <a:p>
            <a:pPr algn="ctr">
              <a:buSzPts val="1100"/>
            </a:pPr>
            <a:br>
              <a:rPr lang="es-ES" sz="2616" dirty="0">
                <a:solidFill>
                  <a:srgbClr val="666666"/>
                </a:solidFill>
                <a:latin typeface="Lato"/>
                <a:ea typeface="Lato"/>
                <a:cs typeface="Lato"/>
                <a:sym typeface="Lato"/>
              </a:rPr>
            </a:br>
            <a:endParaRPr sz="2616" dirty="0">
              <a:solidFill>
                <a:srgbClr val="666666"/>
              </a:solidFill>
              <a:latin typeface="Lato"/>
              <a:ea typeface="Lato"/>
              <a:cs typeface="Lato"/>
              <a:sym typeface="Lato"/>
            </a:endParaRPr>
          </a:p>
        </p:txBody>
      </p:sp>
      <p:pic>
        <p:nvPicPr>
          <p:cNvPr id="89" name="Google Shape;89;p1"/>
          <p:cNvPicPr preferRelativeResize="0"/>
          <p:nvPr/>
        </p:nvPicPr>
        <p:blipFill>
          <a:blip r:embed="rId11">
            <a:alphaModFix/>
          </a:blip>
          <a:stretch>
            <a:fillRect/>
          </a:stretch>
        </p:blipFill>
        <p:spPr>
          <a:xfrm>
            <a:off x="15682974" y="9378506"/>
            <a:ext cx="13731162" cy="6462420"/>
          </a:xfrm>
          <a:prstGeom prst="rect">
            <a:avLst/>
          </a:prstGeom>
          <a:noFill/>
          <a:ln>
            <a:noFill/>
          </a:ln>
        </p:spPr>
      </p:pic>
      <p:sp>
        <p:nvSpPr>
          <p:cNvPr id="90" name="Google Shape;90;p1"/>
          <p:cNvSpPr txBox="1"/>
          <p:nvPr/>
        </p:nvSpPr>
        <p:spPr>
          <a:xfrm>
            <a:off x="15570447" y="7336101"/>
            <a:ext cx="13726747" cy="1466539"/>
          </a:xfrm>
          <a:prstGeom prst="rect">
            <a:avLst/>
          </a:prstGeom>
          <a:noFill/>
          <a:ln>
            <a:noFill/>
          </a:ln>
        </p:spPr>
        <p:txBody>
          <a:bodyPr spcFirstLastPara="1" wrap="square" lIns="85431" tIns="85431" rIns="85431" bIns="85431" anchor="t" anchorCtr="0">
            <a:spAutoFit/>
          </a:bodyPr>
          <a:lstStyle/>
          <a:p>
            <a:pPr algn="just"/>
            <a:r>
              <a:rPr lang="es-ES" sz="2803" dirty="0">
                <a:solidFill>
                  <a:srgbClr val="666666"/>
                </a:solidFill>
                <a:latin typeface="Lato"/>
                <a:ea typeface="Lato"/>
                <a:cs typeface="Lato"/>
                <a:sym typeface="Lato"/>
              </a:rPr>
              <a:t>En la Figura 3.a y 3.b se presentan los diagramas de Nyquist a 1.9V y 2.3V. Los parámetros derivados del ajuste de los resultados experimentales de impedancia se presentan en la Tabla 1. </a:t>
            </a:r>
            <a:endParaRPr sz="2803" dirty="0">
              <a:solidFill>
                <a:srgbClr val="666666"/>
              </a:solidFill>
              <a:latin typeface="Lato"/>
              <a:ea typeface="Lato"/>
              <a:cs typeface="Lato"/>
              <a:sym typeface="Lato"/>
            </a:endParaRPr>
          </a:p>
        </p:txBody>
      </p:sp>
      <p:sp>
        <p:nvSpPr>
          <p:cNvPr id="91" name="Google Shape;91;p1"/>
          <p:cNvSpPr txBox="1"/>
          <p:nvPr/>
        </p:nvSpPr>
        <p:spPr>
          <a:xfrm>
            <a:off x="23243310" y="17805098"/>
            <a:ext cx="6355411" cy="1826549"/>
          </a:xfrm>
          <a:prstGeom prst="rect">
            <a:avLst/>
          </a:prstGeom>
          <a:noFill/>
          <a:ln>
            <a:noFill/>
          </a:ln>
        </p:spPr>
        <p:txBody>
          <a:bodyPr spcFirstLastPara="1" wrap="square" lIns="85431" tIns="42704" rIns="85431" bIns="42704" anchor="t" anchorCtr="0">
            <a:noAutofit/>
          </a:bodyPr>
          <a:lstStyle/>
          <a:p>
            <a:pPr algn="just">
              <a:buSzPts val="1100"/>
            </a:pPr>
            <a:r>
              <a:rPr lang="es-ES" sz="2616" dirty="0">
                <a:solidFill>
                  <a:srgbClr val="666666"/>
                </a:solidFill>
                <a:latin typeface="Lato"/>
                <a:ea typeface="Lato"/>
                <a:cs typeface="Lato"/>
                <a:sym typeface="Lato"/>
              </a:rPr>
              <a:t>Tabla 1 - Parámetros de ajuste de circuito equivalente: Resistencia óhmica y constantes de tiempo para cada proceso.</a:t>
            </a:r>
            <a:endParaRPr sz="2616" dirty="0">
              <a:solidFill>
                <a:srgbClr val="666666"/>
              </a:solidFill>
              <a:latin typeface="Lato"/>
              <a:ea typeface="Lato"/>
              <a:cs typeface="Lato"/>
              <a:sym typeface="Lato"/>
            </a:endParaRPr>
          </a:p>
          <a:p>
            <a:pPr algn="just">
              <a:buSzPts val="1100"/>
            </a:pPr>
            <a:endParaRPr sz="2616" dirty="0">
              <a:solidFill>
                <a:srgbClr val="666666"/>
              </a:solidFill>
              <a:latin typeface="Lato"/>
              <a:ea typeface="Lato"/>
              <a:cs typeface="Lato"/>
              <a:sym typeface="Lato"/>
            </a:endParaRPr>
          </a:p>
        </p:txBody>
      </p:sp>
      <p:pic>
        <p:nvPicPr>
          <p:cNvPr id="92" name="Google Shape;92;p1"/>
          <p:cNvPicPr preferRelativeResize="0"/>
          <p:nvPr/>
        </p:nvPicPr>
        <p:blipFill>
          <a:blip r:embed="rId12">
            <a:alphaModFix/>
          </a:blip>
          <a:stretch>
            <a:fillRect/>
          </a:stretch>
        </p:blipFill>
        <p:spPr>
          <a:xfrm>
            <a:off x="15699724" y="26462583"/>
            <a:ext cx="13803548" cy="9446539"/>
          </a:xfrm>
          <a:prstGeom prst="rect">
            <a:avLst/>
          </a:prstGeom>
          <a:noFill/>
          <a:ln>
            <a:noFill/>
          </a:ln>
        </p:spPr>
      </p:pic>
      <p:sp>
        <p:nvSpPr>
          <p:cNvPr id="93" name="Google Shape;93;p1"/>
          <p:cNvSpPr txBox="1"/>
          <p:nvPr/>
        </p:nvSpPr>
        <p:spPr>
          <a:xfrm>
            <a:off x="15730616" y="21009285"/>
            <a:ext cx="13726747" cy="5348563"/>
          </a:xfrm>
          <a:prstGeom prst="rect">
            <a:avLst/>
          </a:prstGeom>
          <a:noFill/>
          <a:ln>
            <a:noFill/>
          </a:ln>
        </p:spPr>
        <p:txBody>
          <a:bodyPr spcFirstLastPara="1" wrap="square" lIns="85431" tIns="85431" rIns="85431" bIns="85431" anchor="t" anchorCtr="0">
            <a:spAutoFit/>
          </a:bodyPr>
          <a:lstStyle/>
          <a:p>
            <a:pPr algn="just"/>
            <a:r>
              <a:rPr lang="es-ES" sz="2803" dirty="0">
                <a:solidFill>
                  <a:srgbClr val="666666"/>
                </a:solidFill>
                <a:latin typeface="Lato"/>
                <a:ea typeface="Lato"/>
                <a:cs typeface="Lato"/>
                <a:sym typeface="Lato"/>
              </a:rPr>
              <a:t>Se evidencia el aumento de la resistencia </a:t>
            </a:r>
            <a:r>
              <a:rPr lang="es-ES" sz="2803" dirty="0" err="1">
                <a:solidFill>
                  <a:srgbClr val="666666"/>
                </a:solidFill>
                <a:latin typeface="Lato"/>
                <a:ea typeface="Lato"/>
                <a:cs typeface="Lato"/>
                <a:sym typeface="Lato"/>
              </a:rPr>
              <a:t>ohmica</a:t>
            </a:r>
            <a:r>
              <a:rPr lang="es-ES" sz="2803" dirty="0">
                <a:solidFill>
                  <a:srgbClr val="666666"/>
                </a:solidFill>
                <a:latin typeface="Lato"/>
                <a:ea typeface="Lato"/>
                <a:cs typeface="Lato"/>
                <a:sym typeface="Lato"/>
              </a:rPr>
              <a:t>, así como de las constantes de tiempo de los procesos involucrados (faradaicos y de transferencia de materia) como resultado de la degradación. </a:t>
            </a:r>
            <a:endParaRPr sz="2803" dirty="0">
              <a:solidFill>
                <a:srgbClr val="666666"/>
              </a:solidFill>
              <a:latin typeface="Lato"/>
              <a:ea typeface="Lato"/>
              <a:cs typeface="Lato"/>
              <a:sym typeface="Lato"/>
            </a:endParaRPr>
          </a:p>
          <a:p>
            <a:pPr algn="just"/>
            <a:r>
              <a:rPr lang="es-ES" sz="2803" dirty="0">
                <a:solidFill>
                  <a:srgbClr val="666666"/>
                </a:solidFill>
                <a:latin typeface="Lato"/>
                <a:ea typeface="Lato"/>
                <a:cs typeface="Lato"/>
                <a:sym typeface="Lato"/>
              </a:rPr>
              <a:t>En las dos primeras etapas de degradación, la operación del electrolizador fue llevada a cabo a voltaje constante (fijado en 2 V). Por lo cual, durante el periodo de degradación se observó una disminución en la densidad de corriente y por lo tanto una ralentización en la producción de hidrógeno. Cabe remarcar que la disminución en densidad de corriente dada durante la primera semana de operación es mayor que durante el segundo periodo de degradación. La tasa de degradación se presenta junto con la evolución de la densidad de corriente en presentan en la Figura 3.</a:t>
            </a:r>
            <a:endParaRPr sz="2803" dirty="0">
              <a:solidFill>
                <a:srgbClr val="666666"/>
              </a:solidFill>
              <a:latin typeface="Lato"/>
              <a:ea typeface="Lato"/>
              <a:cs typeface="Lato"/>
              <a:sym typeface="Lato"/>
            </a:endParaRPr>
          </a:p>
          <a:p>
            <a:pPr algn="just"/>
            <a:r>
              <a:rPr lang="es-ES" sz="2803" dirty="0">
                <a:solidFill>
                  <a:srgbClr val="666666"/>
                </a:solidFill>
                <a:latin typeface="Lato"/>
                <a:ea typeface="Lato"/>
                <a:cs typeface="Lato"/>
                <a:sym typeface="Lato"/>
              </a:rPr>
              <a:t>Después de ambos periodos la velocidad de degradación se estabiliza en un valor cercano a 250 </a:t>
            </a:r>
            <a:r>
              <a:rPr lang="es-ES" sz="2803" dirty="0" err="1">
                <a:solidFill>
                  <a:srgbClr val="666666"/>
                </a:solidFill>
                <a:latin typeface="Lato"/>
                <a:ea typeface="Lato"/>
                <a:cs typeface="Lato"/>
                <a:sym typeface="Lato"/>
              </a:rPr>
              <a:t>μA</a:t>
            </a:r>
            <a:r>
              <a:rPr lang="es-ES" sz="2803" dirty="0">
                <a:solidFill>
                  <a:srgbClr val="666666"/>
                </a:solidFill>
                <a:latin typeface="Lato"/>
                <a:ea typeface="Lato"/>
                <a:cs typeface="Lato"/>
                <a:sym typeface="Lato"/>
              </a:rPr>
              <a:t> h</a:t>
            </a:r>
            <a:r>
              <a:rPr lang="es-ES" sz="2803" baseline="30000" dirty="0">
                <a:solidFill>
                  <a:srgbClr val="666666"/>
                </a:solidFill>
                <a:latin typeface="Lato"/>
                <a:ea typeface="Lato"/>
                <a:cs typeface="Lato"/>
                <a:sym typeface="Lato"/>
              </a:rPr>
              <a:t>-1</a:t>
            </a:r>
            <a:r>
              <a:rPr lang="es-ES" sz="2803" dirty="0">
                <a:solidFill>
                  <a:srgbClr val="666666"/>
                </a:solidFill>
                <a:latin typeface="Lato"/>
                <a:ea typeface="Lato"/>
                <a:cs typeface="Lato"/>
                <a:sym typeface="Lato"/>
              </a:rPr>
              <a:t> cm</a:t>
            </a:r>
            <a:r>
              <a:rPr lang="es-ES" sz="2803" baseline="30000" dirty="0">
                <a:solidFill>
                  <a:srgbClr val="666666"/>
                </a:solidFill>
                <a:latin typeface="Lato"/>
                <a:ea typeface="Lato"/>
                <a:cs typeface="Lato"/>
                <a:sym typeface="Lato"/>
              </a:rPr>
              <a:t>-2</a:t>
            </a:r>
            <a:r>
              <a:rPr lang="es-ES" sz="2803" dirty="0">
                <a:solidFill>
                  <a:srgbClr val="666666"/>
                </a:solidFill>
                <a:latin typeface="Lato"/>
                <a:ea typeface="Lato"/>
                <a:cs typeface="Lato"/>
                <a:sym typeface="Lato"/>
              </a:rPr>
              <a:t>.</a:t>
            </a:r>
            <a:endParaRPr sz="2803" dirty="0">
              <a:solidFill>
                <a:srgbClr val="666666"/>
              </a:solidFill>
              <a:latin typeface="Lato"/>
              <a:ea typeface="Lato"/>
              <a:cs typeface="Lato"/>
              <a:sym typeface="Lato"/>
            </a:endParaRPr>
          </a:p>
        </p:txBody>
      </p:sp>
      <p:pic>
        <p:nvPicPr>
          <p:cNvPr id="94" name="Google Shape;94;p1"/>
          <p:cNvPicPr preferRelativeResize="0"/>
          <p:nvPr/>
        </p:nvPicPr>
        <p:blipFill>
          <a:blip r:embed="rId13">
            <a:alphaModFix/>
          </a:blip>
          <a:stretch>
            <a:fillRect/>
          </a:stretch>
        </p:blipFill>
        <p:spPr>
          <a:xfrm>
            <a:off x="15598210" y="17415292"/>
            <a:ext cx="7645100" cy="292624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908</Words>
  <Application>Microsoft Office PowerPoint</Application>
  <PresentationFormat>Personalizado</PresentationFormat>
  <Paragraphs>30</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Calibri</vt:lpstr>
      <vt:lpstr>Arial</vt:lpstr>
      <vt:lpstr>Lato</vt:lpstr>
      <vt:lpstr>Quattrocento Sans</vt:lpstr>
      <vt:lpstr>Merriweather</vt:lpstr>
      <vt:lpstr>Simple Light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Ramón Rojas</dc:creator>
  <cp:lastModifiedBy>Veronica Diaz Moreno</cp:lastModifiedBy>
  <cp:revision>3</cp:revision>
  <dcterms:modified xsi:type="dcterms:W3CDTF">2024-05-14T17:51:14Z</dcterms:modified>
</cp:coreProperties>
</file>