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43200000" cx="28800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3606">
          <p15:clr>
            <a:srgbClr val="747775"/>
          </p15:clr>
        </p15:guide>
        <p15:guide id="2" pos="907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3606" orient="horz"/>
        <p:guide pos="907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86323" y="685800"/>
            <a:ext cx="228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e85e6532c5_0_21:notes"/>
          <p:cNvSpPr/>
          <p:nvPr>
            <p:ph idx="2" type="sldImg"/>
          </p:nvPr>
        </p:nvSpPr>
        <p:spPr>
          <a:xfrm>
            <a:off x="2286323" y="685800"/>
            <a:ext cx="228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e85e6532c5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981759" y="6253648"/>
            <a:ext cx="26836500" cy="17239800"/>
          </a:xfrm>
          <a:prstGeom prst="rect">
            <a:avLst/>
          </a:prstGeom>
        </p:spPr>
        <p:txBody>
          <a:bodyPr anchorCtr="0" anchor="b" bIns="447925" lIns="447925" spcFirstLastPara="1" rIns="447925" wrap="square" tIns="4479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500"/>
              <a:buNone/>
              <a:defRPr sz="25500"/>
            </a:lvl1pPr>
            <a:lvl2pPr lvl="1" algn="ctr">
              <a:spcBef>
                <a:spcPts val="0"/>
              </a:spcBef>
              <a:spcAft>
                <a:spcPts val="0"/>
              </a:spcAft>
              <a:buSzPts val="25500"/>
              <a:buNone/>
              <a:defRPr sz="25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500"/>
              <a:buNone/>
              <a:defRPr sz="25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500"/>
              <a:buNone/>
              <a:defRPr sz="25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500"/>
              <a:buNone/>
              <a:defRPr sz="25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500"/>
              <a:buNone/>
              <a:defRPr sz="25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500"/>
              <a:buNone/>
              <a:defRPr sz="25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500"/>
              <a:buNone/>
              <a:defRPr sz="25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500"/>
              <a:buNone/>
              <a:defRPr sz="255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981732" y="23803675"/>
            <a:ext cx="26836500" cy="6657000"/>
          </a:xfrm>
          <a:prstGeom prst="rect">
            <a:avLst/>
          </a:prstGeom>
        </p:spPr>
        <p:txBody>
          <a:bodyPr anchorCtr="0" anchor="t" bIns="447925" lIns="447925" spcFirstLastPara="1" rIns="447925" wrap="square" tIns="4479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700"/>
              <a:buNone/>
              <a:defRPr sz="1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700"/>
              <a:buNone/>
              <a:defRPr sz="1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700"/>
              <a:buNone/>
              <a:defRPr sz="1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700"/>
              <a:buNone/>
              <a:defRPr sz="1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700"/>
              <a:buNone/>
              <a:defRPr sz="1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700"/>
              <a:buNone/>
              <a:defRPr sz="1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700"/>
              <a:buNone/>
              <a:defRPr sz="1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700"/>
              <a:buNone/>
              <a:defRPr sz="1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700"/>
              <a:buNone/>
              <a:defRPr sz="137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26684906" y="39166125"/>
            <a:ext cx="1728300" cy="3305700"/>
          </a:xfrm>
          <a:prstGeom prst="rect">
            <a:avLst/>
          </a:prstGeom>
        </p:spPr>
        <p:txBody>
          <a:bodyPr anchorCtr="0" anchor="ctr" bIns="447925" lIns="447925" spcFirstLastPara="1" rIns="447925" wrap="square" tIns="4479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981732" y="9290289"/>
            <a:ext cx="26836500" cy="16491300"/>
          </a:xfrm>
          <a:prstGeom prst="rect">
            <a:avLst/>
          </a:prstGeom>
        </p:spPr>
        <p:txBody>
          <a:bodyPr anchorCtr="0" anchor="b" bIns="447925" lIns="447925" spcFirstLastPara="1" rIns="447925" wrap="square" tIns="4479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8800"/>
              <a:buNone/>
              <a:defRPr sz="58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8800"/>
              <a:buNone/>
              <a:defRPr sz="58800"/>
            </a:lvl2pPr>
            <a:lvl3pPr lvl="2" algn="ctr">
              <a:spcBef>
                <a:spcPts val="0"/>
              </a:spcBef>
              <a:spcAft>
                <a:spcPts val="0"/>
              </a:spcAft>
              <a:buSzPts val="58800"/>
              <a:buNone/>
              <a:defRPr sz="58800"/>
            </a:lvl3pPr>
            <a:lvl4pPr lvl="3" algn="ctr">
              <a:spcBef>
                <a:spcPts val="0"/>
              </a:spcBef>
              <a:spcAft>
                <a:spcPts val="0"/>
              </a:spcAft>
              <a:buSzPts val="58800"/>
              <a:buNone/>
              <a:defRPr sz="58800"/>
            </a:lvl4pPr>
            <a:lvl5pPr lvl="4" algn="ctr">
              <a:spcBef>
                <a:spcPts val="0"/>
              </a:spcBef>
              <a:spcAft>
                <a:spcPts val="0"/>
              </a:spcAft>
              <a:buSzPts val="58800"/>
              <a:buNone/>
              <a:defRPr sz="58800"/>
            </a:lvl5pPr>
            <a:lvl6pPr lvl="5" algn="ctr">
              <a:spcBef>
                <a:spcPts val="0"/>
              </a:spcBef>
              <a:spcAft>
                <a:spcPts val="0"/>
              </a:spcAft>
              <a:buSzPts val="58800"/>
              <a:buNone/>
              <a:defRPr sz="58800"/>
            </a:lvl6pPr>
            <a:lvl7pPr lvl="6" algn="ctr">
              <a:spcBef>
                <a:spcPts val="0"/>
              </a:spcBef>
              <a:spcAft>
                <a:spcPts val="0"/>
              </a:spcAft>
              <a:buSzPts val="58800"/>
              <a:buNone/>
              <a:defRPr sz="58800"/>
            </a:lvl7pPr>
            <a:lvl8pPr lvl="7" algn="ctr">
              <a:spcBef>
                <a:spcPts val="0"/>
              </a:spcBef>
              <a:spcAft>
                <a:spcPts val="0"/>
              </a:spcAft>
              <a:buSzPts val="58800"/>
              <a:buNone/>
              <a:defRPr sz="58800"/>
            </a:lvl8pPr>
            <a:lvl9pPr lvl="8" algn="ctr">
              <a:spcBef>
                <a:spcPts val="0"/>
              </a:spcBef>
              <a:spcAft>
                <a:spcPts val="0"/>
              </a:spcAft>
              <a:buSzPts val="58800"/>
              <a:buNone/>
              <a:defRPr sz="588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981732" y="26475381"/>
            <a:ext cx="26836500" cy="10925400"/>
          </a:xfrm>
          <a:prstGeom prst="rect">
            <a:avLst/>
          </a:prstGeom>
        </p:spPr>
        <p:txBody>
          <a:bodyPr anchorCtr="0" anchor="t" bIns="447925" lIns="447925" spcFirstLastPara="1" rIns="447925" wrap="square" tIns="447925">
            <a:normAutofit/>
          </a:bodyPr>
          <a:lstStyle>
            <a:lvl1pPr indent="-787400" lvl="0" marL="457200" algn="ctr">
              <a:spcBef>
                <a:spcPts val="0"/>
              </a:spcBef>
              <a:spcAft>
                <a:spcPts val="0"/>
              </a:spcAft>
              <a:buSzPts val="8800"/>
              <a:buChar char="●"/>
              <a:defRPr/>
            </a:lvl1pPr>
            <a:lvl2pPr indent="-666750" lvl="1" marL="914400" algn="ctr">
              <a:spcBef>
                <a:spcPts val="0"/>
              </a:spcBef>
              <a:spcAft>
                <a:spcPts val="0"/>
              </a:spcAft>
              <a:buSzPts val="6900"/>
              <a:buChar char="○"/>
              <a:defRPr/>
            </a:lvl2pPr>
            <a:lvl3pPr indent="-666750" lvl="2" marL="1371600" algn="ctr">
              <a:spcBef>
                <a:spcPts val="0"/>
              </a:spcBef>
              <a:spcAft>
                <a:spcPts val="0"/>
              </a:spcAft>
              <a:buSzPts val="6900"/>
              <a:buChar char="■"/>
              <a:defRPr/>
            </a:lvl3pPr>
            <a:lvl4pPr indent="-666750" lvl="3" marL="1828800" algn="ctr">
              <a:spcBef>
                <a:spcPts val="0"/>
              </a:spcBef>
              <a:spcAft>
                <a:spcPts val="0"/>
              </a:spcAft>
              <a:buSzPts val="6900"/>
              <a:buChar char="●"/>
              <a:defRPr/>
            </a:lvl4pPr>
            <a:lvl5pPr indent="-666750" lvl="4" marL="2286000" algn="ctr">
              <a:spcBef>
                <a:spcPts val="0"/>
              </a:spcBef>
              <a:spcAft>
                <a:spcPts val="0"/>
              </a:spcAft>
              <a:buSzPts val="6900"/>
              <a:buChar char="○"/>
              <a:defRPr/>
            </a:lvl5pPr>
            <a:lvl6pPr indent="-666750" lvl="5" marL="2743200" algn="ctr">
              <a:spcBef>
                <a:spcPts val="0"/>
              </a:spcBef>
              <a:spcAft>
                <a:spcPts val="0"/>
              </a:spcAft>
              <a:buSzPts val="6900"/>
              <a:buChar char="■"/>
              <a:defRPr/>
            </a:lvl6pPr>
            <a:lvl7pPr indent="-666750" lvl="6" marL="3200400" algn="ctr">
              <a:spcBef>
                <a:spcPts val="0"/>
              </a:spcBef>
              <a:spcAft>
                <a:spcPts val="0"/>
              </a:spcAft>
              <a:buSzPts val="6900"/>
              <a:buChar char="●"/>
              <a:defRPr/>
            </a:lvl7pPr>
            <a:lvl8pPr indent="-666750" lvl="7" marL="3657600" algn="ctr">
              <a:spcBef>
                <a:spcPts val="0"/>
              </a:spcBef>
              <a:spcAft>
                <a:spcPts val="0"/>
              </a:spcAft>
              <a:buSzPts val="6900"/>
              <a:buChar char="○"/>
              <a:defRPr/>
            </a:lvl8pPr>
            <a:lvl9pPr indent="-666750" lvl="8" marL="4114800" algn="ctr">
              <a:spcBef>
                <a:spcPts val="0"/>
              </a:spcBef>
              <a:spcAft>
                <a:spcPts val="0"/>
              </a:spcAft>
              <a:buSzPts val="69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26684906" y="39166125"/>
            <a:ext cx="1728300" cy="3305700"/>
          </a:xfrm>
          <a:prstGeom prst="rect">
            <a:avLst/>
          </a:prstGeom>
        </p:spPr>
        <p:txBody>
          <a:bodyPr anchorCtr="0" anchor="ctr" bIns="447925" lIns="447925" spcFirstLastPara="1" rIns="447925" wrap="square" tIns="4479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26684906" y="39166125"/>
            <a:ext cx="1728300" cy="3305700"/>
          </a:xfrm>
          <a:prstGeom prst="rect">
            <a:avLst/>
          </a:prstGeom>
        </p:spPr>
        <p:txBody>
          <a:bodyPr anchorCtr="0" anchor="ctr" bIns="447925" lIns="447925" spcFirstLastPara="1" rIns="447925" wrap="square" tIns="4479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981732" y="18064882"/>
            <a:ext cx="26836500" cy="7070100"/>
          </a:xfrm>
          <a:prstGeom prst="rect">
            <a:avLst/>
          </a:prstGeom>
        </p:spPr>
        <p:txBody>
          <a:bodyPr anchorCtr="0" anchor="ctr" bIns="447925" lIns="447925" spcFirstLastPara="1" rIns="447925" wrap="square" tIns="4479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7600"/>
              <a:buNone/>
              <a:defRPr sz="17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7600"/>
              <a:buNone/>
              <a:defRPr sz="17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7600"/>
              <a:buNone/>
              <a:defRPr sz="17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7600"/>
              <a:buNone/>
              <a:defRPr sz="17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7600"/>
              <a:buNone/>
              <a:defRPr sz="17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7600"/>
              <a:buNone/>
              <a:defRPr sz="17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7600"/>
              <a:buNone/>
              <a:defRPr sz="17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7600"/>
              <a:buNone/>
              <a:defRPr sz="17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7600"/>
              <a:buNone/>
              <a:defRPr sz="17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26684906" y="39166125"/>
            <a:ext cx="1728300" cy="3305700"/>
          </a:xfrm>
          <a:prstGeom prst="rect">
            <a:avLst/>
          </a:prstGeom>
        </p:spPr>
        <p:txBody>
          <a:bodyPr anchorCtr="0" anchor="ctr" bIns="447925" lIns="447925" spcFirstLastPara="1" rIns="447925" wrap="square" tIns="4479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981732" y="3737743"/>
            <a:ext cx="26836500" cy="4810200"/>
          </a:xfrm>
          <a:prstGeom prst="rect">
            <a:avLst/>
          </a:prstGeom>
        </p:spPr>
        <p:txBody>
          <a:bodyPr anchorCtr="0" anchor="t" bIns="447925" lIns="447925" spcFirstLastPara="1" rIns="447925" wrap="square" tIns="4479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7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981732" y="9679580"/>
            <a:ext cx="26836500" cy="28694100"/>
          </a:xfrm>
          <a:prstGeom prst="rect">
            <a:avLst/>
          </a:prstGeom>
        </p:spPr>
        <p:txBody>
          <a:bodyPr anchorCtr="0" anchor="t" bIns="447925" lIns="447925" spcFirstLastPara="1" rIns="447925" wrap="square" tIns="447925">
            <a:normAutofit/>
          </a:bodyPr>
          <a:lstStyle>
            <a:lvl1pPr indent="-787400" lvl="0" marL="457200">
              <a:spcBef>
                <a:spcPts val="0"/>
              </a:spcBef>
              <a:spcAft>
                <a:spcPts val="0"/>
              </a:spcAft>
              <a:buSzPts val="8800"/>
              <a:buChar char="●"/>
              <a:defRPr/>
            </a:lvl1pPr>
            <a:lvl2pPr indent="-666750" lvl="1" marL="914400">
              <a:spcBef>
                <a:spcPts val="0"/>
              </a:spcBef>
              <a:spcAft>
                <a:spcPts val="0"/>
              </a:spcAft>
              <a:buSzPts val="6900"/>
              <a:buChar char="○"/>
              <a:defRPr/>
            </a:lvl2pPr>
            <a:lvl3pPr indent="-666750" lvl="2" marL="1371600">
              <a:spcBef>
                <a:spcPts val="0"/>
              </a:spcBef>
              <a:spcAft>
                <a:spcPts val="0"/>
              </a:spcAft>
              <a:buSzPts val="6900"/>
              <a:buChar char="■"/>
              <a:defRPr/>
            </a:lvl3pPr>
            <a:lvl4pPr indent="-666750" lvl="3" marL="1828800">
              <a:spcBef>
                <a:spcPts val="0"/>
              </a:spcBef>
              <a:spcAft>
                <a:spcPts val="0"/>
              </a:spcAft>
              <a:buSzPts val="6900"/>
              <a:buChar char="●"/>
              <a:defRPr/>
            </a:lvl4pPr>
            <a:lvl5pPr indent="-666750" lvl="4" marL="2286000">
              <a:spcBef>
                <a:spcPts val="0"/>
              </a:spcBef>
              <a:spcAft>
                <a:spcPts val="0"/>
              </a:spcAft>
              <a:buSzPts val="6900"/>
              <a:buChar char="○"/>
              <a:defRPr/>
            </a:lvl5pPr>
            <a:lvl6pPr indent="-666750" lvl="5" marL="2743200">
              <a:spcBef>
                <a:spcPts val="0"/>
              </a:spcBef>
              <a:spcAft>
                <a:spcPts val="0"/>
              </a:spcAft>
              <a:buSzPts val="6900"/>
              <a:buChar char="■"/>
              <a:defRPr/>
            </a:lvl6pPr>
            <a:lvl7pPr indent="-666750" lvl="6" marL="3200400">
              <a:spcBef>
                <a:spcPts val="0"/>
              </a:spcBef>
              <a:spcAft>
                <a:spcPts val="0"/>
              </a:spcAft>
              <a:buSzPts val="6900"/>
              <a:buChar char="●"/>
              <a:defRPr/>
            </a:lvl7pPr>
            <a:lvl8pPr indent="-666750" lvl="7" marL="3657600">
              <a:spcBef>
                <a:spcPts val="0"/>
              </a:spcBef>
              <a:spcAft>
                <a:spcPts val="0"/>
              </a:spcAft>
              <a:buSzPts val="6900"/>
              <a:buChar char="○"/>
              <a:defRPr/>
            </a:lvl8pPr>
            <a:lvl9pPr indent="-666750" lvl="8" marL="4114800">
              <a:spcBef>
                <a:spcPts val="0"/>
              </a:spcBef>
              <a:spcAft>
                <a:spcPts val="0"/>
              </a:spcAft>
              <a:buSzPts val="69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26684906" y="39166125"/>
            <a:ext cx="1728300" cy="3305700"/>
          </a:xfrm>
          <a:prstGeom prst="rect">
            <a:avLst/>
          </a:prstGeom>
        </p:spPr>
        <p:txBody>
          <a:bodyPr anchorCtr="0" anchor="ctr" bIns="447925" lIns="447925" spcFirstLastPara="1" rIns="447925" wrap="square" tIns="4479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981732" y="3737743"/>
            <a:ext cx="26836500" cy="4810200"/>
          </a:xfrm>
          <a:prstGeom prst="rect">
            <a:avLst/>
          </a:prstGeom>
        </p:spPr>
        <p:txBody>
          <a:bodyPr anchorCtr="0" anchor="t" bIns="447925" lIns="447925" spcFirstLastPara="1" rIns="447925" wrap="square" tIns="4479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7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981732" y="9679580"/>
            <a:ext cx="12598200" cy="28694100"/>
          </a:xfrm>
          <a:prstGeom prst="rect">
            <a:avLst/>
          </a:prstGeom>
        </p:spPr>
        <p:txBody>
          <a:bodyPr anchorCtr="0" anchor="t" bIns="447925" lIns="447925" spcFirstLastPara="1" rIns="447925" wrap="square" tIns="447925">
            <a:normAutofit/>
          </a:bodyPr>
          <a:lstStyle>
            <a:lvl1pPr indent="-666750" lvl="0" marL="457200">
              <a:spcBef>
                <a:spcPts val="0"/>
              </a:spcBef>
              <a:spcAft>
                <a:spcPts val="0"/>
              </a:spcAft>
              <a:buSzPts val="6900"/>
              <a:buChar char="●"/>
              <a:defRPr sz="6900"/>
            </a:lvl1pPr>
            <a:lvl2pPr indent="-603250" lvl="1" marL="914400">
              <a:spcBef>
                <a:spcPts val="0"/>
              </a:spcBef>
              <a:spcAft>
                <a:spcPts val="0"/>
              </a:spcAft>
              <a:buSzPts val="5900"/>
              <a:buChar char="○"/>
              <a:defRPr sz="5900"/>
            </a:lvl2pPr>
            <a:lvl3pPr indent="-603250" lvl="2" marL="1371600">
              <a:spcBef>
                <a:spcPts val="0"/>
              </a:spcBef>
              <a:spcAft>
                <a:spcPts val="0"/>
              </a:spcAft>
              <a:buSzPts val="5900"/>
              <a:buChar char="■"/>
              <a:defRPr sz="5900"/>
            </a:lvl3pPr>
            <a:lvl4pPr indent="-603250" lvl="3" marL="1828800">
              <a:spcBef>
                <a:spcPts val="0"/>
              </a:spcBef>
              <a:spcAft>
                <a:spcPts val="0"/>
              </a:spcAft>
              <a:buSzPts val="5900"/>
              <a:buChar char="●"/>
              <a:defRPr sz="5900"/>
            </a:lvl4pPr>
            <a:lvl5pPr indent="-603250" lvl="4" marL="2286000">
              <a:spcBef>
                <a:spcPts val="0"/>
              </a:spcBef>
              <a:spcAft>
                <a:spcPts val="0"/>
              </a:spcAft>
              <a:buSzPts val="5900"/>
              <a:buChar char="○"/>
              <a:defRPr sz="5900"/>
            </a:lvl5pPr>
            <a:lvl6pPr indent="-603250" lvl="5" marL="2743200">
              <a:spcBef>
                <a:spcPts val="0"/>
              </a:spcBef>
              <a:spcAft>
                <a:spcPts val="0"/>
              </a:spcAft>
              <a:buSzPts val="5900"/>
              <a:buChar char="■"/>
              <a:defRPr sz="5900"/>
            </a:lvl6pPr>
            <a:lvl7pPr indent="-603250" lvl="6" marL="3200400">
              <a:spcBef>
                <a:spcPts val="0"/>
              </a:spcBef>
              <a:spcAft>
                <a:spcPts val="0"/>
              </a:spcAft>
              <a:buSzPts val="5900"/>
              <a:buChar char="●"/>
              <a:defRPr sz="5900"/>
            </a:lvl7pPr>
            <a:lvl8pPr indent="-603250" lvl="7" marL="3657600">
              <a:spcBef>
                <a:spcPts val="0"/>
              </a:spcBef>
              <a:spcAft>
                <a:spcPts val="0"/>
              </a:spcAft>
              <a:buSzPts val="5900"/>
              <a:buChar char="○"/>
              <a:defRPr sz="5900"/>
            </a:lvl8pPr>
            <a:lvl9pPr indent="-603250" lvl="8" marL="4114800">
              <a:spcBef>
                <a:spcPts val="0"/>
              </a:spcBef>
              <a:spcAft>
                <a:spcPts val="0"/>
              </a:spcAft>
              <a:buSzPts val="5900"/>
              <a:buChar char="■"/>
              <a:defRPr sz="59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15220157" y="9679580"/>
            <a:ext cx="12598200" cy="28694100"/>
          </a:xfrm>
          <a:prstGeom prst="rect">
            <a:avLst/>
          </a:prstGeom>
        </p:spPr>
        <p:txBody>
          <a:bodyPr anchorCtr="0" anchor="t" bIns="447925" lIns="447925" spcFirstLastPara="1" rIns="447925" wrap="square" tIns="447925">
            <a:normAutofit/>
          </a:bodyPr>
          <a:lstStyle>
            <a:lvl1pPr indent="-666750" lvl="0" marL="457200">
              <a:spcBef>
                <a:spcPts val="0"/>
              </a:spcBef>
              <a:spcAft>
                <a:spcPts val="0"/>
              </a:spcAft>
              <a:buSzPts val="6900"/>
              <a:buChar char="●"/>
              <a:defRPr sz="6900"/>
            </a:lvl1pPr>
            <a:lvl2pPr indent="-603250" lvl="1" marL="914400">
              <a:spcBef>
                <a:spcPts val="0"/>
              </a:spcBef>
              <a:spcAft>
                <a:spcPts val="0"/>
              </a:spcAft>
              <a:buSzPts val="5900"/>
              <a:buChar char="○"/>
              <a:defRPr sz="5900"/>
            </a:lvl2pPr>
            <a:lvl3pPr indent="-603250" lvl="2" marL="1371600">
              <a:spcBef>
                <a:spcPts val="0"/>
              </a:spcBef>
              <a:spcAft>
                <a:spcPts val="0"/>
              </a:spcAft>
              <a:buSzPts val="5900"/>
              <a:buChar char="■"/>
              <a:defRPr sz="5900"/>
            </a:lvl3pPr>
            <a:lvl4pPr indent="-603250" lvl="3" marL="1828800">
              <a:spcBef>
                <a:spcPts val="0"/>
              </a:spcBef>
              <a:spcAft>
                <a:spcPts val="0"/>
              </a:spcAft>
              <a:buSzPts val="5900"/>
              <a:buChar char="●"/>
              <a:defRPr sz="5900"/>
            </a:lvl4pPr>
            <a:lvl5pPr indent="-603250" lvl="4" marL="2286000">
              <a:spcBef>
                <a:spcPts val="0"/>
              </a:spcBef>
              <a:spcAft>
                <a:spcPts val="0"/>
              </a:spcAft>
              <a:buSzPts val="5900"/>
              <a:buChar char="○"/>
              <a:defRPr sz="5900"/>
            </a:lvl5pPr>
            <a:lvl6pPr indent="-603250" lvl="5" marL="2743200">
              <a:spcBef>
                <a:spcPts val="0"/>
              </a:spcBef>
              <a:spcAft>
                <a:spcPts val="0"/>
              </a:spcAft>
              <a:buSzPts val="5900"/>
              <a:buChar char="■"/>
              <a:defRPr sz="5900"/>
            </a:lvl6pPr>
            <a:lvl7pPr indent="-603250" lvl="6" marL="3200400">
              <a:spcBef>
                <a:spcPts val="0"/>
              </a:spcBef>
              <a:spcAft>
                <a:spcPts val="0"/>
              </a:spcAft>
              <a:buSzPts val="5900"/>
              <a:buChar char="●"/>
              <a:defRPr sz="5900"/>
            </a:lvl7pPr>
            <a:lvl8pPr indent="-603250" lvl="7" marL="3657600">
              <a:spcBef>
                <a:spcPts val="0"/>
              </a:spcBef>
              <a:spcAft>
                <a:spcPts val="0"/>
              </a:spcAft>
              <a:buSzPts val="5900"/>
              <a:buChar char="○"/>
              <a:defRPr sz="5900"/>
            </a:lvl8pPr>
            <a:lvl9pPr indent="-603250" lvl="8" marL="4114800">
              <a:spcBef>
                <a:spcPts val="0"/>
              </a:spcBef>
              <a:spcAft>
                <a:spcPts val="0"/>
              </a:spcAft>
              <a:buSzPts val="5900"/>
              <a:buChar char="■"/>
              <a:defRPr sz="59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26684906" y="39166125"/>
            <a:ext cx="1728300" cy="3305700"/>
          </a:xfrm>
          <a:prstGeom prst="rect">
            <a:avLst/>
          </a:prstGeom>
        </p:spPr>
        <p:txBody>
          <a:bodyPr anchorCtr="0" anchor="ctr" bIns="447925" lIns="447925" spcFirstLastPara="1" rIns="447925" wrap="square" tIns="4479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981732" y="3737743"/>
            <a:ext cx="26836500" cy="4810200"/>
          </a:xfrm>
          <a:prstGeom prst="rect">
            <a:avLst/>
          </a:prstGeom>
        </p:spPr>
        <p:txBody>
          <a:bodyPr anchorCtr="0" anchor="t" bIns="447925" lIns="447925" spcFirstLastPara="1" rIns="447925" wrap="square" tIns="4479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7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26684906" y="39166125"/>
            <a:ext cx="1728300" cy="3305700"/>
          </a:xfrm>
          <a:prstGeom prst="rect">
            <a:avLst/>
          </a:prstGeom>
        </p:spPr>
        <p:txBody>
          <a:bodyPr anchorCtr="0" anchor="ctr" bIns="447925" lIns="447925" spcFirstLastPara="1" rIns="447925" wrap="square" tIns="4479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981732" y="4666457"/>
            <a:ext cx="8844000" cy="6347100"/>
          </a:xfrm>
          <a:prstGeom prst="rect">
            <a:avLst/>
          </a:prstGeom>
        </p:spPr>
        <p:txBody>
          <a:bodyPr anchorCtr="0" anchor="b" bIns="447925" lIns="447925" spcFirstLastPara="1" rIns="447925" wrap="square" tIns="4479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800"/>
              <a:buNone/>
              <a:defRPr sz="11800"/>
            </a:lvl1pPr>
            <a:lvl2pPr lvl="1">
              <a:spcBef>
                <a:spcPts val="0"/>
              </a:spcBef>
              <a:spcAft>
                <a:spcPts val="0"/>
              </a:spcAft>
              <a:buSzPts val="11800"/>
              <a:buNone/>
              <a:defRPr sz="11800"/>
            </a:lvl2pPr>
            <a:lvl3pPr lvl="2">
              <a:spcBef>
                <a:spcPts val="0"/>
              </a:spcBef>
              <a:spcAft>
                <a:spcPts val="0"/>
              </a:spcAft>
              <a:buSzPts val="11800"/>
              <a:buNone/>
              <a:defRPr sz="11800"/>
            </a:lvl3pPr>
            <a:lvl4pPr lvl="3">
              <a:spcBef>
                <a:spcPts val="0"/>
              </a:spcBef>
              <a:spcAft>
                <a:spcPts val="0"/>
              </a:spcAft>
              <a:buSzPts val="11800"/>
              <a:buNone/>
              <a:defRPr sz="11800"/>
            </a:lvl4pPr>
            <a:lvl5pPr lvl="4">
              <a:spcBef>
                <a:spcPts val="0"/>
              </a:spcBef>
              <a:spcAft>
                <a:spcPts val="0"/>
              </a:spcAft>
              <a:buSzPts val="11800"/>
              <a:buNone/>
              <a:defRPr sz="11800"/>
            </a:lvl5pPr>
            <a:lvl6pPr lvl="5">
              <a:spcBef>
                <a:spcPts val="0"/>
              </a:spcBef>
              <a:spcAft>
                <a:spcPts val="0"/>
              </a:spcAft>
              <a:buSzPts val="11800"/>
              <a:buNone/>
              <a:defRPr sz="11800"/>
            </a:lvl6pPr>
            <a:lvl7pPr lvl="6">
              <a:spcBef>
                <a:spcPts val="0"/>
              </a:spcBef>
              <a:spcAft>
                <a:spcPts val="0"/>
              </a:spcAft>
              <a:buSzPts val="11800"/>
              <a:buNone/>
              <a:defRPr sz="11800"/>
            </a:lvl7pPr>
            <a:lvl8pPr lvl="7">
              <a:spcBef>
                <a:spcPts val="0"/>
              </a:spcBef>
              <a:spcAft>
                <a:spcPts val="0"/>
              </a:spcAft>
              <a:buSzPts val="11800"/>
              <a:buNone/>
              <a:defRPr sz="11800"/>
            </a:lvl8pPr>
            <a:lvl9pPr lvl="8">
              <a:spcBef>
                <a:spcPts val="0"/>
              </a:spcBef>
              <a:spcAft>
                <a:spcPts val="0"/>
              </a:spcAft>
              <a:buSzPts val="11800"/>
              <a:buNone/>
              <a:defRPr sz="118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981732" y="11671181"/>
            <a:ext cx="8844000" cy="26703600"/>
          </a:xfrm>
          <a:prstGeom prst="rect">
            <a:avLst/>
          </a:prstGeom>
        </p:spPr>
        <p:txBody>
          <a:bodyPr anchorCtr="0" anchor="t" bIns="447925" lIns="447925" spcFirstLastPara="1" rIns="447925" wrap="square" tIns="447925">
            <a:normAutofit/>
          </a:bodyPr>
          <a:lstStyle>
            <a:lvl1pPr indent="-603250" lvl="0" marL="457200">
              <a:spcBef>
                <a:spcPts val="0"/>
              </a:spcBef>
              <a:spcAft>
                <a:spcPts val="0"/>
              </a:spcAft>
              <a:buSzPts val="5900"/>
              <a:buChar char="●"/>
              <a:defRPr sz="5900"/>
            </a:lvl1pPr>
            <a:lvl2pPr indent="-603250" lvl="1" marL="914400">
              <a:spcBef>
                <a:spcPts val="0"/>
              </a:spcBef>
              <a:spcAft>
                <a:spcPts val="0"/>
              </a:spcAft>
              <a:buSzPts val="5900"/>
              <a:buChar char="○"/>
              <a:defRPr sz="5900"/>
            </a:lvl2pPr>
            <a:lvl3pPr indent="-603250" lvl="2" marL="1371600">
              <a:spcBef>
                <a:spcPts val="0"/>
              </a:spcBef>
              <a:spcAft>
                <a:spcPts val="0"/>
              </a:spcAft>
              <a:buSzPts val="5900"/>
              <a:buChar char="■"/>
              <a:defRPr sz="5900"/>
            </a:lvl3pPr>
            <a:lvl4pPr indent="-603250" lvl="3" marL="1828800">
              <a:spcBef>
                <a:spcPts val="0"/>
              </a:spcBef>
              <a:spcAft>
                <a:spcPts val="0"/>
              </a:spcAft>
              <a:buSzPts val="5900"/>
              <a:buChar char="●"/>
              <a:defRPr sz="5900"/>
            </a:lvl4pPr>
            <a:lvl5pPr indent="-603250" lvl="4" marL="2286000">
              <a:spcBef>
                <a:spcPts val="0"/>
              </a:spcBef>
              <a:spcAft>
                <a:spcPts val="0"/>
              </a:spcAft>
              <a:buSzPts val="5900"/>
              <a:buChar char="○"/>
              <a:defRPr sz="5900"/>
            </a:lvl5pPr>
            <a:lvl6pPr indent="-603250" lvl="5" marL="2743200">
              <a:spcBef>
                <a:spcPts val="0"/>
              </a:spcBef>
              <a:spcAft>
                <a:spcPts val="0"/>
              </a:spcAft>
              <a:buSzPts val="5900"/>
              <a:buChar char="■"/>
              <a:defRPr sz="5900"/>
            </a:lvl6pPr>
            <a:lvl7pPr indent="-603250" lvl="6" marL="3200400">
              <a:spcBef>
                <a:spcPts val="0"/>
              </a:spcBef>
              <a:spcAft>
                <a:spcPts val="0"/>
              </a:spcAft>
              <a:buSzPts val="5900"/>
              <a:buChar char="●"/>
              <a:defRPr sz="5900"/>
            </a:lvl7pPr>
            <a:lvl8pPr indent="-603250" lvl="7" marL="3657600">
              <a:spcBef>
                <a:spcPts val="0"/>
              </a:spcBef>
              <a:spcAft>
                <a:spcPts val="0"/>
              </a:spcAft>
              <a:buSzPts val="5900"/>
              <a:buChar char="○"/>
              <a:defRPr sz="5900"/>
            </a:lvl8pPr>
            <a:lvl9pPr indent="-603250" lvl="8" marL="4114800">
              <a:spcBef>
                <a:spcPts val="0"/>
              </a:spcBef>
              <a:spcAft>
                <a:spcPts val="0"/>
              </a:spcAft>
              <a:buSzPts val="5900"/>
              <a:buChar char="■"/>
              <a:defRPr sz="59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26684906" y="39166125"/>
            <a:ext cx="1728300" cy="3305700"/>
          </a:xfrm>
          <a:prstGeom prst="rect">
            <a:avLst/>
          </a:prstGeom>
        </p:spPr>
        <p:txBody>
          <a:bodyPr anchorCtr="0" anchor="ctr" bIns="447925" lIns="447925" spcFirstLastPara="1" rIns="447925" wrap="square" tIns="4479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1544094" y="3780787"/>
            <a:ext cx="20056200" cy="34358400"/>
          </a:xfrm>
          <a:prstGeom prst="rect">
            <a:avLst/>
          </a:prstGeom>
        </p:spPr>
        <p:txBody>
          <a:bodyPr anchorCtr="0" anchor="ctr" bIns="447925" lIns="447925" spcFirstLastPara="1" rIns="447925" wrap="square" tIns="4479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3500"/>
              <a:buNone/>
              <a:defRPr sz="23500"/>
            </a:lvl1pPr>
            <a:lvl2pPr lvl="1">
              <a:spcBef>
                <a:spcPts val="0"/>
              </a:spcBef>
              <a:spcAft>
                <a:spcPts val="0"/>
              </a:spcAft>
              <a:buSzPts val="23500"/>
              <a:buNone/>
              <a:defRPr sz="23500"/>
            </a:lvl2pPr>
            <a:lvl3pPr lvl="2">
              <a:spcBef>
                <a:spcPts val="0"/>
              </a:spcBef>
              <a:spcAft>
                <a:spcPts val="0"/>
              </a:spcAft>
              <a:buSzPts val="23500"/>
              <a:buNone/>
              <a:defRPr sz="23500"/>
            </a:lvl3pPr>
            <a:lvl4pPr lvl="3">
              <a:spcBef>
                <a:spcPts val="0"/>
              </a:spcBef>
              <a:spcAft>
                <a:spcPts val="0"/>
              </a:spcAft>
              <a:buSzPts val="23500"/>
              <a:buNone/>
              <a:defRPr sz="23500"/>
            </a:lvl4pPr>
            <a:lvl5pPr lvl="4">
              <a:spcBef>
                <a:spcPts val="0"/>
              </a:spcBef>
              <a:spcAft>
                <a:spcPts val="0"/>
              </a:spcAft>
              <a:buSzPts val="23500"/>
              <a:buNone/>
              <a:defRPr sz="23500"/>
            </a:lvl5pPr>
            <a:lvl6pPr lvl="5">
              <a:spcBef>
                <a:spcPts val="0"/>
              </a:spcBef>
              <a:spcAft>
                <a:spcPts val="0"/>
              </a:spcAft>
              <a:buSzPts val="23500"/>
              <a:buNone/>
              <a:defRPr sz="23500"/>
            </a:lvl6pPr>
            <a:lvl7pPr lvl="6">
              <a:spcBef>
                <a:spcPts val="0"/>
              </a:spcBef>
              <a:spcAft>
                <a:spcPts val="0"/>
              </a:spcAft>
              <a:buSzPts val="23500"/>
              <a:buNone/>
              <a:defRPr sz="23500"/>
            </a:lvl7pPr>
            <a:lvl8pPr lvl="7">
              <a:spcBef>
                <a:spcPts val="0"/>
              </a:spcBef>
              <a:spcAft>
                <a:spcPts val="0"/>
              </a:spcAft>
              <a:buSzPts val="23500"/>
              <a:buNone/>
              <a:defRPr sz="23500"/>
            </a:lvl8pPr>
            <a:lvl9pPr lvl="8">
              <a:spcBef>
                <a:spcPts val="0"/>
              </a:spcBef>
              <a:spcAft>
                <a:spcPts val="0"/>
              </a:spcAft>
              <a:buSzPts val="23500"/>
              <a:buNone/>
              <a:defRPr sz="235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26684906" y="39166125"/>
            <a:ext cx="1728300" cy="3305700"/>
          </a:xfrm>
          <a:prstGeom prst="rect">
            <a:avLst/>
          </a:prstGeom>
        </p:spPr>
        <p:txBody>
          <a:bodyPr anchorCtr="0" anchor="ctr" bIns="447925" lIns="447925" spcFirstLastPara="1" rIns="447925" wrap="square" tIns="4479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4400000" y="-1050"/>
            <a:ext cx="14400000" cy="432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47925" lIns="447925" spcFirstLastPara="1" rIns="447925" wrap="square" tIns="447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836220" y="10357375"/>
            <a:ext cx="12740700" cy="12449700"/>
          </a:xfrm>
          <a:prstGeom prst="rect">
            <a:avLst/>
          </a:prstGeom>
        </p:spPr>
        <p:txBody>
          <a:bodyPr anchorCtr="0" anchor="b" bIns="447925" lIns="447925" spcFirstLastPara="1" rIns="447925" wrap="square" tIns="4479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600"/>
              <a:buNone/>
              <a:defRPr sz="20600"/>
            </a:lvl1pPr>
            <a:lvl2pPr lvl="1" algn="ctr">
              <a:spcBef>
                <a:spcPts val="0"/>
              </a:spcBef>
              <a:spcAft>
                <a:spcPts val="0"/>
              </a:spcAft>
              <a:buSzPts val="20600"/>
              <a:buNone/>
              <a:defRPr sz="20600"/>
            </a:lvl2pPr>
            <a:lvl3pPr lvl="2" algn="ctr">
              <a:spcBef>
                <a:spcPts val="0"/>
              </a:spcBef>
              <a:spcAft>
                <a:spcPts val="0"/>
              </a:spcAft>
              <a:buSzPts val="20600"/>
              <a:buNone/>
              <a:defRPr sz="20600"/>
            </a:lvl3pPr>
            <a:lvl4pPr lvl="3" algn="ctr">
              <a:spcBef>
                <a:spcPts val="0"/>
              </a:spcBef>
              <a:spcAft>
                <a:spcPts val="0"/>
              </a:spcAft>
              <a:buSzPts val="20600"/>
              <a:buNone/>
              <a:defRPr sz="20600"/>
            </a:lvl4pPr>
            <a:lvl5pPr lvl="4" algn="ctr">
              <a:spcBef>
                <a:spcPts val="0"/>
              </a:spcBef>
              <a:spcAft>
                <a:spcPts val="0"/>
              </a:spcAft>
              <a:buSzPts val="20600"/>
              <a:buNone/>
              <a:defRPr sz="20600"/>
            </a:lvl5pPr>
            <a:lvl6pPr lvl="5" algn="ctr">
              <a:spcBef>
                <a:spcPts val="0"/>
              </a:spcBef>
              <a:spcAft>
                <a:spcPts val="0"/>
              </a:spcAft>
              <a:buSzPts val="20600"/>
              <a:buNone/>
              <a:defRPr sz="20600"/>
            </a:lvl6pPr>
            <a:lvl7pPr lvl="6" algn="ctr">
              <a:spcBef>
                <a:spcPts val="0"/>
              </a:spcBef>
              <a:spcAft>
                <a:spcPts val="0"/>
              </a:spcAft>
              <a:buSzPts val="20600"/>
              <a:buNone/>
              <a:defRPr sz="20600"/>
            </a:lvl7pPr>
            <a:lvl8pPr lvl="7" algn="ctr">
              <a:spcBef>
                <a:spcPts val="0"/>
              </a:spcBef>
              <a:spcAft>
                <a:spcPts val="0"/>
              </a:spcAft>
              <a:buSzPts val="20600"/>
              <a:buNone/>
              <a:defRPr sz="20600"/>
            </a:lvl8pPr>
            <a:lvl9pPr lvl="8" algn="ctr">
              <a:spcBef>
                <a:spcPts val="0"/>
              </a:spcBef>
              <a:spcAft>
                <a:spcPts val="0"/>
              </a:spcAft>
              <a:buSzPts val="20600"/>
              <a:buNone/>
              <a:defRPr sz="206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836220" y="23542887"/>
            <a:ext cx="12740700" cy="10373400"/>
          </a:xfrm>
          <a:prstGeom prst="rect">
            <a:avLst/>
          </a:prstGeom>
        </p:spPr>
        <p:txBody>
          <a:bodyPr anchorCtr="0" anchor="t" bIns="447925" lIns="447925" spcFirstLastPara="1" rIns="447925" wrap="square" tIns="4479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300"/>
              <a:buNone/>
              <a:defRPr sz="10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300"/>
              <a:buNone/>
              <a:defRPr sz="10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300"/>
              <a:buNone/>
              <a:defRPr sz="10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300"/>
              <a:buNone/>
              <a:defRPr sz="10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300"/>
              <a:buNone/>
              <a:defRPr sz="10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300"/>
              <a:buNone/>
              <a:defRPr sz="10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300"/>
              <a:buNone/>
              <a:defRPr sz="10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300"/>
              <a:buNone/>
              <a:defRPr sz="10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300"/>
              <a:buNone/>
              <a:defRPr sz="103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15557480" y="6081470"/>
            <a:ext cx="12084900" cy="31035000"/>
          </a:xfrm>
          <a:prstGeom prst="rect">
            <a:avLst/>
          </a:prstGeom>
        </p:spPr>
        <p:txBody>
          <a:bodyPr anchorCtr="0" anchor="ctr" bIns="447925" lIns="447925" spcFirstLastPara="1" rIns="447925" wrap="square" tIns="447925">
            <a:normAutofit/>
          </a:bodyPr>
          <a:lstStyle>
            <a:lvl1pPr indent="-787400" lvl="0" marL="457200">
              <a:spcBef>
                <a:spcPts val="0"/>
              </a:spcBef>
              <a:spcAft>
                <a:spcPts val="0"/>
              </a:spcAft>
              <a:buSzPts val="8800"/>
              <a:buChar char="●"/>
              <a:defRPr/>
            </a:lvl1pPr>
            <a:lvl2pPr indent="-666750" lvl="1" marL="914400">
              <a:spcBef>
                <a:spcPts val="0"/>
              </a:spcBef>
              <a:spcAft>
                <a:spcPts val="0"/>
              </a:spcAft>
              <a:buSzPts val="6900"/>
              <a:buChar char="○"/>
              <a:defRPr/>
            </a:lvl2pPr>
            <a:lvl3pPr indent="-666750" lvl="2" marL="1371600">
              <a:spcBef>
                <a:spcPts val="0"/>
              </a:spcBef>
              <a:spcAft>
                <a:spcPts val="0"/>
              </a:spcAft>
              <a:buSzPts val="6900"/>
              <a:buChar char="■"/>
              <a:defRPr/>
            </a:lvl3pPr>
            <a:lvl4pPr indent="-666750" lvl="3" marL="1828800">
              <a:spcBef>
                <a:spcPts val="0"/>
              </a:spcBef>
              <a:spcAft>
                <a:spcPts val="0"/>
              </a:spcAft>
              <a:buSzPts val="6900"/>
              <a:buChar char="●"/>
              <a:defRPr/>
            </a:lvl4pPr>
            <a:lvl5pPr indent="-666750" lvl="4" marL="2286000">
              <a:spcBef>
                <a:spcPts val="0"/>
              </a:spcBef>
              <a:spcAft>
                <a:spcPts val="0"/>
              </a:spcAft>
              <a:buSzPts val="6900"/>
              <a:buChar char="○"/>
              <a:defRPr/>
            </a:lvl5pPr>
            <a:lvl6pPr indent="-666750" lvl="5" marL="2743200">
              <a:spcBef>
                <a:spcPts val="0"/>
              </a:spcBef>
              <a:spcAft>
                <a:spcPts val="0"/>
              </a:spcAft>
              <a:buSzPts val="6900"/>
              <a:buChar char="■"/>
              <a:defRPr/>
            </a:lvl6pPr>
            <a:lvl7pPr indent="-666750" lvl="6" marL="3200400">
              <a:spcBef>
                <a:spcPts val="0"/>
              </a:spcBef>
              <a:spcAft>
                <a:spcPts val="0"/>
              </a:spcAft>
              <a:buSzPts val="6900"/>
              <a:buChar char="●"/>
              <a:defRPr/>
            </a:lvl7pPr>
            <a:lvl8pPr indent="-666750" lvl="7" marL="3657600">
              <a:spcBef>
                <a:spcPts val="0"/>
              </a:spcBef>
              <a:spcAft>
                <a:spcPts val="0"/>
              </a:spcAft>
              <a:buSzPts val="6900"/>
              <a:buChar char="○"/>
              <a:defRPr/>
            </a:lvl8pPr>
            <a:lvl9pPr indent="-666750" lvl="8" marL="4114800">
              <a:spcBef>
                <a:spcPts val="0"/>
              </a:spcBef>
              <a:spcAft>
                <a:spcPts val="0"/>
              </a:spcAft>
              <a:buSzPts val="69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26684906" y="39166125"/>
            <a:ext cx="1728300" cy="3305700"/>
          </a:xfrm>
          <a:prstGeom prst="rect">
            <a:avLst/>
          </a:prstGeom>
        </p:spPr>
        <p:txBody>
          <a:bodyPr anchorCtr="0" anchor="ctr" bIns="447925" lIns="447925" spcFirstLastPara="1" rIns="447925" wrap="square" tIns="4479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981732" y="35532388"/>
            <a:ext cx="18894000" cy="5082300"/>
          </a:xfrm>
          <a:prstGeom prst="rect">
            <a:avLst/>
          </a:prstGeom>
        </p:spPr>
        <p:txBody>
          <a:bodyPr anchorCtr="0" anchor="ctr" bIns="447925" lIns="447925" spcFirstLastPara="1" rIns="447925" wrap="square" tIns="4479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26684906" y="39166125"/>
            <a:ext cx="1728300" cy="3305700"/>
          </a:xfrm>
          <a:prstGeom prst="rect">
            <a:avLst/>
          </a:prstGeom>
        </p:spPr>
        <p:txBody>
          <a:bodyPr anchorCtr="0" anchor="ctr" bIns="447925" lIns="447925" spcFirstLastPara="1" rIns="447925" wrap="square" tIns="4479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81732" y="3737743"/>
            <a:ext cx="26836500" cy="48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47925" lIns="447925" spcFirstLastPara="1" rIns="447925" wrap="square" tIns="4479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700"/>
              <a:buNone/>
              <a:defRPr sz="1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700"/>
              <a:buNone/>
              <a:defRPr sz="1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700"/>
              <a:buNone/>
              <a:defRPr sz="1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700"/>
              <a:buNone/>
              <a:defRPr sz="1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700"/>
              <a:buNone/>
              <a:defRPr sz="1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700"/>
              <a:buNone/>
              <a:defRPr sz="1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700"/>
              <a:buNone/>
              <a:defRPr sz="1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700"/>
              <a:buNone/>
              <a:defRPr sz="1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700"/>
              <a:buNone/>
              <a:defRPr sz="1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81732" y="9679580"/>
            <a:ext cx="26836500" cy="286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47925" lIns="447925" spcFirstLastPara="1" rIns="447925" wrap="square" tIns="447925">
            <a:normAutofit/>
          </a:bodyPr>
          <a:lstStyle>
            <a:lvl1pPr indent="-787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Char char="●"/>
              <a:defRPr sz="8800">
                <a:solidFill>
                  <a:schemeClr val="dk2"/>
                </a:solidFill>
              </a:defRPr>
            </a:lvl1pPr>
            <a:lvl2pPr indent="-6667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Char char="○"/>
              <a:defRPr sz="6900">
                <a:solidFill>
                  <a:schemeClr val="dk2"/>
                </a:solidFill>
              </a:defRPr>
            </a:lvl2pPr>
            <a:lvl3pPr indent="-6667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Char char="■"/>
              <a:defRPr sz="6900">
                <a:solidFill>
                  <a:schemeClr val="dk2"/>
                </a:solidFill>
              </a:defRPr>
            </a:lvl3pPr>
            <a:lvl4pPr indent="-6667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Char char="●"/>
              <a:defRPr sz="6900">
                <a:solidFill>
                  <a:schemeClr val="dk2"/>
                </a:solidFill>
              </a:defRPr>
            </a:lvl4pPr>
            <a:lvl5pPr indent="-6667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Char char="○"/>
              <a:defRPr sz="6900">
                <a:solidFill>
                  <a:schemeClr val="dk2"/>
                </a:solidFill>
              </a:defRPr>
            </a:lvl5pPr>
            <a:lvl6pPr indent="-6667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Char char="■"/>
              <a:defRPr sz="6900">
                <a:solidFill>
                  <a:schemeClr val="dk2"/>
                </a:solidFill>
              </a:defRPr>
            </a:lvl6pPr>
            <a:lvl7pPr indent="-6667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Char char="●"/>
              <a:defRPr sz="6900">
                <a:solidFill>
                  <a:schemeClr val="dk2"/>
                </a:solidFill>
              </a:defRPr>
            </a:lvl7pPr>
            <a:lvl8pPr indent="-6667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Char char="○"/>
              <a:defRPr sz="6900">
                <a:solidFill>
                  <a:schemeClr val="dk2"/>
                </a:solidFill>
              </a:defRPr>
            </a:lvl8pPr>
            <a:lvl9pPr indent="-6667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Char char="■"/>
              <a:defRPr sz="69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26684906" y="39166125"/>
            <a:ext cx="1728300" cy="33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7925" lIns="447925" spcFirstLastPara="1" rIns="447925" wrap="square" tIns="447925">
            <a:normAutofit/>
          </a:bodyPr>
          <a:lstStyle>
            <a:lvl1pPr lvl="0" algn="r">
              <a:buNone/>
              <a:defRPr sz="4900">
                <a:solidFill>
                  <a:schemeClr val="dk2"/>
                </a:solidFill>
              </a:defRPr>
            </a:lvl1pPr>
            <a:lvl2pPr lvl="1" algn="r">
              <a:buNone/>
              <a:defRPr sz="4900">
                <a:solidFill>
                  <a:schemeClr val="dk2"/>
                </a:solidFill>
              </a:defRPr>
            </a:lvl2pPr>
            <a:lvl3pPr lvl="2" algn="r">
              <a:buNone/>
              <a:defRPr sz="4900">
                <a:solidFill>
                  <a:schemeClr val="dk2"/>
                </a:solidFill>
              </a:defRPr>
            </a:lvl3pPr>
            <a:lvl4pPr lvl="3" algn="r">
              <a:buNone/>
              <a:defRPr sz="4900">
                <a:solidFill>
                  <a:schemeClr val="dk2"/>
                </a:solidFill>
              </a:defRPr>
            </a:lvl4pPr>
            <a:lvl5pPr lvl="4" algn="r">
              <a:buNone/>
              <a:defRPr sz="4900">
                <a:solidFill>
                  <a:schemeClr val="dk2"/>
                </a:solidFill>
              </a:defRPr>
            </a:lvl5pPr>
            <a:lvl6pPr lvl="5" algn="r">
              <a:buNone/>
              <a:defRPr sz="4900">
                <a:solidFill>
                  <a:schemeClr val="dk2"/>
                </a:solidFill>
              </a:defRPr>
            </a:lvl6pPr>
            <a:lvl7pPr lvl="6" algn="r">
              <a:buNone/>
              <a:defRPr sz="4900">
                <a:solidFill>
                  <a:schemeClr val="dk2"/>
                </a:solidFill>
              </a:defRPr>
            </a:lvl7pPr>
            <a:lvl8pPr lvl="7" algn="r">
              <a:buNone/>
              <a:defRPr sz="4900">
                <a:solidFill>
                  <a:schemeClr val="dk2"/>
                </a:solidFill>
              </a:defRPr>
            </a:lvl8pPr>
            <a:lvl9pPr lvl="8" algn="r">
              <a:buNone/>
              <a:defRPr sz="49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21.png"/><Relationship Id="rId11" Type="http://schemas.openxmlformats.org/officeDocument/2006/relationships/image" Target="../media/image6.png"/><Relationship Id="rId22" Type="http://schemas.openxmlformats.org/officeDocument/2006/relationships/image" Target="../media/image7.png"/><Relationship Id="rId10" Type="http://schemas.openxmlformats.org/officeDocument/2006/relationships/image" Target="../media/image12.png"/><Relationship Id="rId21" Type="http://schemas.openxmlformats.org/officeDocument/2006/relationships/image" Target="../media/image5.png"/><Relationship Id="rId13" Type="http://schemas.openxmlformats.org/officeDocument/2006/relationships/image" Target="../media/image10.png"/><Relationship Id="rId24" Type="http://schemas.openxmlformats.org/officeDocument/2006/relationships/image" Target="../media/image18.png"/><Relationship Id="rId12" Type="http://schemas.openxmlformats.org/officeDocument/2006/relationships/image" Target="../media/image16.png"/><Relationship Id="rId23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2.png"/><Relationship Id="rId15" Type="http://schemas.openxmlformats.org/officeDocument/2006/relationships/image" Target="../media/image14.png"/><Relationship Id="rId14" Type="http://schemas.openxmlformats.org/officeDocument/2006/relationships/image" Target="../media/image9.png"/><Relationship Id="rId17" Type="http://schemas.openxmlformats.org/officeDocument/2006/relationships/image" Target="../media/image3.png"/><Relationship Id="rId16" Type="http://schemas.openxmlformats.org/officeDocument/2006/relationships/image" Target="../media/image22.png"/><Relationship Id="rId5" Type="http://schemas.openxmlformats.org/officeDocument/2006/relationships/image" Target="../media/image4.png"/><Relationship Id="rId19" Type="http://schemas.openxmlformats.org/officeDocument/2006/relationships/image" Target="../media/image8.png"/><Relationship Id="rId6" Type="http://schemas.openxmlformats.org/officeDocument/2006/relationships/image" Target="../media/image1.png"/><Relationship Id="rId18" Type="http://schemas.openxmlformats.org/officeDocument/2006/relationships/image" Target="../media/image20.png"/><Relationship Id="rId7" Type="http://schemas.openxmlformats.org/officeDocument/2006/relationships/image" Target="../media/image15.png"/><Relationship Id="rId8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4118200" y="12028150"/>
            <a:ext cx="11359500" cy="24621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Realizar la puesta a punto de un ensayo </a:t>
            </a:r>
            <a:r>
              <a:rPr i="1" lang="e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vitro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 permita estudiar el efecto de diferentes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compuestos en la cinética de ensamblaje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 la cápside del VIH.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18610375" y="10218363"/>
            <a:ext cx="9307500" cy="4971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Los ensayos de multimerización de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CANC se realizaron  variando la concentración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 proteína, la concentración y tipo de sales,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amortiguador, la temperatura y el pH,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así como el factor desencadenante de la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multimerización (sales o temperatura).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8610375" y="6711513"/>
            <a:ext cx="9307500" cy="3009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expresó la CANC recombinante en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Escherichia coli </a:t>
            </a:r>
            <a:r>
              <a:rPr lang="e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BL21(DE3). La purificación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realizó </a:t>
            </a:r>
            <a:r>
              <a:rPr lang="e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mediante</a:t>
            </a:r>
            <a:r>
              <a:rPr lang="e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etapas sucesivas de precipitación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 </a:t>
            </a:r>
            <a:r>
              <a:rPr lang="e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cromatografías</a:t>
            </a:r>
            <a:r>
              <a:rPr lang="e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Se realizó el seguimiento por electroforesis.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57" name="Google Shape;57;p13"/>
          <p:cNvGrpSpPr/>
          <p:nvPr/>
        </p:nvGrpSpPr>
        <p:grpSpPr>
          <a:xfrm>
            <a:off x="-3" y="711263"/>
            <a:ext cx="24058741" cy="3009309"/>
            <a:chOff x="5054606" y="553050"/>
            <a:chExt cx="23745303" cy="4971600"/>
          </a:xfrm>
        </p:grpSpPr>
        <p:sp>
          <p:nvSpPr>
            <p:cNvPr id="58" name="Google Shape;58;p13"/>
            <p:cNvSpPr txBox="1"/>
            <p:nvPr/>
          </p:nvSpPr>
          <p:spPr>
            <a:xfrm>
              <a:off x="5054606" y="553050"/>
              <a:ext cx="23745300" cy="4971600"/>
            </a:xfrm>
            <a:prstGeom prst="rect">
              <a:avLst/>
            </a:pr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5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9" name="Google Shape;59;p13"/>
            <p:cNvSpPr txBox="1"/>
            <p:nvPr/>
          </p:nvSpPr>
          <p:spPr>
            <a:xfrm>
              <a:off x="5054608" y="980090"/>
              <a:ext cx="23745300" cy="4117500"/>
            </a:xfrm>
            <a:prstGeom prst="rect">
              <a:avLst/>
            </a:pr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" sz="67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Puesta a punto de un ensayo de multimerización </a:t>
              </a:r>
              <a:r>
                <a:rPr b="1" i="1" lang="es" sz="67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in vitro</a:t>
              </a:r>
              <a:r>
                <a:rPr b="1" lang="es" sz="67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b="1" lang="es" sz="67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proteína de la cápside del Virus de la Inmunodeficiencia Humana</a:t>
              </a:r>
              <a:endParaRPr sz="67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60" name="Google Shape;60;p13"/>
          <p:cNvGrpSpPr/>
          <p:nvPr/>
        </p:nvGrpSpPr>
        <p:grpSpPr>
          <a:xfrm>
            <a:off x="4564200" y="3720563"/>
            <a:ext cx="19671600" cy="1215888"/>
            <a:chOff x="4564200" y="6089513"/>
            <a:chExt cx="19671600" cy="1215888"/>
          </a:xfrm>
        </p:grpSpPr>
        <p:sp>
          <p:nvSpPr>
            <p:cNvPr id="61" name="Google Shape;61;p13"/>
            <p:cNvSpPr txBox="1"/>
            <p:nvPr/>
          </p:nvSpPr>
          <p:spPr>
            <a:xfrm>
              <a:off x="8800800" y="6089513"/>
              <a:ext cx="111984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" sz="3000" u="sng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 Granzella</a:t>
              </a:r>
              <a:r>
                <a:rPr b="1" baseline="30000" lang="es" sz="3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r>
                <a:rPr b="1" lang="es" sz="3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, Z Artía</a:t>
              </a:r>
              <a:r>
                <a:rPr b="1" baseline="30000" lang="es" sz="3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r>
                <a:rPr b="1" lang="es" sz="3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, G Álvarez</a:t>
              </a:r>
              <a:r>
                <a:rPr b="1" baseline="30000" lang="es" sz="3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r>
                <a:rPr b="1" lang="es" sz="3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, I Corvo</a:t>
              </a:r>
              <a:r>
                <a:rPr b="1" baseline="30000" lang="es" sz="3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r>
                <a:rPr b="1" lang="es" sz="3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, LM Randall</a:t>
              </a:r>
              <a:r>
                <a:rPr b="1" baseline="30000" lang="es" sz="3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b="1" sz="3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2" name="Google Shape;62;p13"/>
            <p:cNvSpPr txBox="1"/>
            <p:nvPr/>
          </p:nvSpPr>
          <p:spPr>
            <a:xfrm>
              <a:off x="4564200" y="6736000"/>
              <a:ext cx="19671600" cy="56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aseline="30000" lang="es" sz="25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r>
                <a:rPr lang="es" sz="25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Laboratorio de I+D de Moléculas Bioactivas, Departamento de Ciencias Biológicas, CENUR Litoral Norte, Universidad de la República</a:t>
              </a:r>
              <a:endParaRPr sz="25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63" name="Google Shape;63;p13"/>
          <p:cNvSpPr txBox="1"/>
          <p:nvPr/>
        </p:nvSpPr>
        <p:spPr>
          <a:xfrm>
            <a:off x="881850" y="6211338"/>
            <a:ext cx="14653800" cy="54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Los fármacos clásicos utilizados para el tratamiento del VIH tienen como blanco enzimas como la retrotranscriptasa viral, la proteasa, la integrasa o proteínas como los inhibidores de la fusión.</a:t>
            </a:r>
            <a:r>
              <a:rPr baseline="30000" lang="e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1,2</a:t>
            </a:r>
            <a:r>
              <a:rPr lang="e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El año pasado la FDA aprobó por primera vez un inhibidor del ensamblaje de la cápside viral, el </a:t>
            </a:r>
            <a:r>
              <a:rPr i="1" lang="e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lenacapavir</a:t>
            </a:r>
            <a:r>
              <a:rPr lang="e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abriendo nuevas posibilidades para el tratamiento de pacientes con resistencia múltiple a los fármacos clásicos.</a:t>
            </a:r>
            <a:r>
              <a:rPr baseline="30000" lang="e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La cápside del VIH se forma por el ensamblaje de la proteína de la cápside (CA), la cual desempeña un papel esencial en pasos tempranos y tardíos de la infección.</a:t>
            </a:r>
            <a:r>
              <a:rPr baseline="30000" lang="e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e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La alta conservación de la secuencia de aminoácidos de CA y su alta sensibilidad a las mutaciones evidencia su papel en el éxito del ciclo viral.</a:t>
            </a:r>
            <a:r>
              <a:rPr baseline="30000" lang="e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lang="e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Las moléculas capaces de interferir con la multimerización de CA actúan como potenciales fármacos antirretrovirales.</a:t>
            </a:r>
            <a:r>
              <a:rPr baseline="30000" lang="e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baseline="30000"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881850" y="5075150"/>
            <a:ext cx="14653800" cy="1011900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4500">
                <a:latin typeface="Times New Roman"/>
                <a:ea typeface="Times New Roman"/>
                <a:cs typeface="Times New Roman"/>
                <a:sym typeface="Times New Roman"/>
              </a:rPr>
              <a:t>INTRODUCCIÓN</a:t>
            </a:r>
            <a:endParaRPr b="1" sz="4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16045950" y="6345847"/>
            <a:ext cx="2820900" cy="30093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500">
                <a:latin typeface="Times New Roman"/>
                <a:ea typeface="Times New Roman"/>
                <a:cs typeface="Times New Roman"/>
                <a:sym typeface="Times New Roman"/>
              </a:rPr>
              <a:t>Expresión y purificación</a:t>
            </a:r>
            <a:endParaRPr b="1" sz="3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500">
                <a:latin typeface="Times New Roman"/>
                <a:ea typeface="Times New Roman"/>
                <a:cs typeface="Times New Roman"/>
                <a:sym typeface="Times New Roman"/>
              </a:rPr>
              <a:t>de la CA recombinante</a:t>
            </a:r>
            <a:endParaRPr b="1" sz="3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16045950" y="9811900"/>
            <a:ext cx="2820900" cy="49716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500">
                <a:latin typeface="Times New Roman"/>
                <a:ea typeface="Times New Roman"/>
                <a:cs typeface="Times New Roman"/>
                <a:sym typeface="Times New Roman"/>
              </a:rPr>
              <a:t>Diseño de</a:t>
            </a:r>
            <a:endParaRPr b="1" sz="3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500">
                <a:latin typeface="Times New Roman"/>
                <a:ea typeface="Times New Roman"/>
                <a:cs typeface="Times New Roman"/>
                <a:sym typeface="Times New Roman"/>
              </a:rPr>
              <a:t>ensayos</a:t>
            </a:r>
            <a:endParaRPr b="1" sz="3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16045950" y="5075150"/>
            <a:ext cx="11872200" cy="1011900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4500">
                <a:latin typeface="Times New Roman"/>
                <a:ea typeface="Times New Roman"/>
                <a:cs typeface="Times New Roman"/>
                <a:sym typeface="Times New Roman"/>
              </a:rPr>
              <a:t>METODOLOGÍA</a:t>
            </a:r>
            <a:endParaRPr b="1" sz="4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68" name="Google Shape;68;p13"/>
          <p:cNvGrpSpPr/>
          <p:nvPr/>
        </p:nvGrpSpPr>
        <p:grpSpPr>
          <a:xfrm>
            <a:off x="881896" y="34948954"/>
            <a:ext cx="8686763" cy="6932442"/>
            <a:chOff x="881850" y="38107975"/>
            <a:chExt cx="27036300" cy="6128938"/>
          </a:xfrm>
        </p:grpSpPr>
        <p:sp>
          <p:nvSpPr>
            <p:cNvPr id="69" name="Google Shape;69;p13"/>
            <p:cNvSpPr txBox="1"/>
            <p:nvPr/>
          </p:nvSpPr>
          <p:spPr>
            <a:xfrm>
              <a:off x="881850" y="39131213"/>
              <a:ext cx="27036300" cy="510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3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Se diseñó </a:t>
              </a:r>
              <a:r>
                <a:rPr lang="es" sz="3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un ensayo de cribado en placa de 96 pocillos con un volumen final de 100 μL, con seguimiento de la absorbancia a 340 nm en un lector de placa con modo cinético. </a:t>
              </a:r>
              <a:r>
                <a:rPr lang="es" sz="3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Considerando la reproducibilidad inter-ensayos y considerando el valor de las pendientes de velocidad de multimerización obtenidas, se encontró que la condición óptima para realizar la multimerización es con una concentración de CA de 150 μM, a 42°C y amortiguador fosfato de sodio 50 mM, pH 8,2.</a:t>
              </a:r>
              <a:endPara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0" name="Google Shape;70;p13"/>
            <p:cNvSpPr txBox="1"/>
            <p:nvPr/>
          </p:nvSpPr>
          <p:spPr>
            <a:xfrm>
              <a:off x="881850" y="38107975"/>
              <a:ext cx="27036300" cy="894300"/>
            </a:xfrm>
            <a:prstGeom prst="rect">
              <a:avLst/>
            </a:pr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" sz="4500">
                  <a:latin typeface="Times New Roman"/>
                  <a:ea typeface="Times New Roman"/>
                  <a:cs typeface="Times New Roman"/>
                  <a:sym typeface="Times New Roman"/>
                </a:rPr>
                <a:t>CONCLUSIÓN</a:t>
              </a:r>
              <a:endParaRPr b="1" sz="45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71" name="Google Shape;71;p13"/>
          <p:cNvSpPr txBox="1"/>
          <p:nvPr/>
        </p:nvSpPr>
        <p:spPr>
          <a:xfrm>
            <a:off x="939788" y="11761461"/>
            <a:ext cx="3621900" cy="24621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500">
                <a:latin typeface="Times New Roman"/>
                <a:ea typeface="Times New Roman"/>
                <a:cs typeface="Times New Roman"/>
                <a:sym typeface="Times New Roman"/>
              </a:rPr>
              <a:t>Objetivo</a:t>
            </a:r>
            <a:endParaRPr b="1" sz="3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72" name="Google Shape;72;p13"/>
          <p:cNvGrpSpPr/>
          <p:nvPr/>
        </p:nvGrpSpPr>
        <p:grpSpPr>
          <a:xfrm>
            <a:off x="881850" y="17292750"/>
            <a:ext cx="8686837" cy="4084025"/>
            <a:chOff x="8624063" y="27767350"/>
            <a:chExt cx="8686837" cy="4084025"/>
          </a:xfrm>
        </p:grpSpPr>
        <p:pic>
          <p:nvPicPr>
            <p:cNvPr id="73" name="Google Shape;73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624063" y="27767350"/>
              <a:ext cx="5064926" cy="39506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" name="Google Shape;74;p13"/>
            <p:cNvSpPr txBox="1"/>
            <p:nvPr/>
          </p:nvSpPr>
          <p:spPr>
            <a:xfrm>
              <a:off x="13689000" y="27787875"/>
              <a:ext cx="3621900" cy="406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just">
                <a:spcBef>
                  <a:spcPts val="1000"/>
                </a:spcBef>
                <a:spcAft>
                  <a:spcPts val="1000"/>
                </a:spcAft>
                <a:buNone/>
              </a:pPr>
              <a:r>
                <a:rPr b="1" lang="e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Figura 1. Análisis de las fracciones obtenidas durante la purificación de la CANC recombinante mediante SDS-PAGE. </a:t>
              </a:r>
              <a:r>
                <a:rPr lang="e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Muestras:</a:t>
              </a:r>
              <a:r>
                <a:rPr lang="e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b="1" i="1" lang="e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1)</a:t>
              </a:r>
              <a:r>
                <a:rPr lang="e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MPM, </a:t>
              </a:r>
              <a:r>
                <a:rPr b="1" i="1" lang="e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2)</a:t>
              </a:r>
              <a:r>
                <a:rPr lang="e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Pre-inducción con IPTG, </a:t>
              </a:r>
              <a:r>
                <a:rPr b="1" i="1" lang="e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3)</a:t>
              </a:r>
              <a:r>
                <a:rPr lang="e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Post-inducción con IPTG, </a:t>
              </a:r>
              <a:r>
                <a:rPr b="1" i="1" lang="e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4)</a:t>
              </a:r>
              <a:r>
                <a:rPr lang="e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Fracción insoluble del lisado bacteriano, </a:t>
              </a:r>
              <a:r>
                <a:rPr b="1" i="1" lang="e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5)</a:t>
              </a:r>
              <a:r>
                <a:rPr lang="e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Fracción soluble del lisado bacteriano, </a:t>
              </a:r>
              <a:r>
                <a:rPr b="1" i="1" lang="e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6)</a:t>
              </a:r>
              <a:r>
                <a:rPr lang="e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Fracción insoluble luego de precipitación con PEI, </a:t>
              </a:r>
              <a:r>
                <a:rPr b="1" i="1" lang="e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7)</a:t>
              </a:r>
              <a:r>
                <a:rPr lang="e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Fracción soluble luego de precipitación con PEI, </a:t>
              </a:r>
              <a:r>
                <a:rPr b="1" i="1" lang="e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8)</a:t>
              </a:r>
              <a:r>
                <a:rPr lang="e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Fracción insoluble luego de tratamiento con sulfato de amonio al 10%, </a:t>
              </a:r>
              <a:r>
                <a:rPr b="1" i="1" lang="e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9)</a:t>
              </a:r>
              <a:r>
                <a:rPr lang="e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Fracción soluble luego del tratamiento con sulfato de amonio al 10%, </a:t>
              </a:r>
              <a:r>
                <a:rPr b="1" i="1" lang="e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10)</a:t>
              </a:r>
              <a:r>
                <a:rPr lang="e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Fracción insoluble luego del tratamiento con sulfato de amonio al 25%, </a:t>
              </a:r>
              <a:r>
                <a:rPr b="1" i="1" lang="e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11)</a:t>
              </a:r>
              <a:r>
                <a:rPr lang="e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Fracción soluble luego del tratamiento con sulfato de amonio al 25%, </a:t>
              </a:r>
              <a:r>
                <a:rPr b="1" i="1" lang="e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12)</a:t>
              </a:r>
              <a:r>
                <a:rPr lang="e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Fracción insoluble luego de la diálisis, y </a:t>
              </a:r>
              <a:r>
                <a:rPr b="1" i="1" lang="e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13)</a:t>
              </a:r>
              <a:r>
                <a:rPr lang="e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Fracción soluble luego de la diálisis.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75" name="Google Shape;75;p13"/>
          <p:cNvGrpSpPr/>
          <p:nvPr/>
        </p:nvGrpSpPr>
        <p:grpSpPr>
          <a:xfrm>
            <a:off x="1835263" y="21376763"/>
            <a:ext cx="6780025" cy="4846438"/>
            <a:chOff x="881850" y="18322188"/>
            <a:chExt cx="6780025" cy="4846438"/>
          </a:xfrm>
        </p:grpSpPr>
        <p:pic>
          <p:nvPicPr>
            <p:cNvPr id="76" name="Google Shape;76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81850" y="18322188"/>
              <a:ext cx="6780025" cy="39506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" name="Google Shape;77;p13"/>
            <p:cNvSpPr txBox="1"/>
            <p:nvPr/>
          </p:nvSpPr>
          <p:spPr>
            <a:xfrm>
              <a:off x="881863" y="22272825"/>
              <a:ext cx="6780000" cy="89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Figura 2. Cromatograma de la cromatografía de intercambio iónico.</a:t>
              </a:r>
              <a:endParaRPr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Picos de izquierda a derecha,  54.53 ml: fracción no unida, 153.68 ml: 2° lavado con 5% de amortiguador de elución, 204.90 ml: elución con 60% de amortiguador de elución.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78" name="Google Shape;78;p13"/>
          <p:cNvGrpSpPr/>
          <p:nvPr/>
        </p:nvGrpSpPr>
        <p:grpSpPr>
          <a:xfrm>
            <a:off x="1940238" y="26223200"/>
            <a:ext cx="6570066" cy="4566225"/>
            <a:chOff x="19198625" y="24321850"/>
            <a:chExt cx="6570066" cy="4566225"/>
          </a:xfrm>
        </p:grpSpPr>
        <p:pic>
          <p:nvPicPr>
            <p:cNvPr id="79" name="Google Shape;79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9198625" y="24321850"/>
              <a:ext cx="6570066" cy="39506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0" name="Google Shape;80;p13"/>
            <p:cNvSpPr txBox="1"/>
            <p:nvPr/>
          </p:nvSpPr>
          <p:spPr>
            <a:xfrm>
              <a:off x="19198650" y="28272475"/>
              <a:ext cx="6570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Figura 3. Cromatograma de la cromatografía de exclusión molecular.</a:t>
              </a:r>
              <a:endParaRPr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Se observan las tres siembras.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81" name="Google Shape;81;p13"/>
          <p:cNvGrpSpPr/>
          <p:nvPr/>
        </p:nvGrpSpPr>
        <p:grpSpPr>
          <a:xfrm>
            <a:off x="2616800" y="30789425"/>
            <a:ext cx="5216950" cy="3790600"/>
            <a:chOff x="10082625" y="25177275"/>
            <a:chExt cx="5216950" cy="3790600"/>
          </a:xfrm>
        </p:grpSpPr>
        <p:pic>
          <p:nvPicPr>
            <p:cNvPr id="82" name="Google Shape;82;p13"/>
            <p:cNvPicPr preferRelativeResize="0"/>
            <p:nvPr/>
          </p:nvPicPr>
          <p:blipFill rotWithShape="1">
            <a:blip r:embed="rId6">
              <a:alphaModFix/>
            </a:blip>
            <a:srcRect b="18969" l="0" r="0" t="0"/>
            <a:stretch/>
          </p:blipFill>
          <p:spPr>
            <a:xfrm>
              <a:off x="10082625" y="25177275"/>
              <a:ext cx="2608450" cy="3790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" name="Google Shape;83;p13"/>
            <p:cNvSpPr txBox="1"/>
            <p:nvPr/>
          </p:nvSpPr>
          <p:spPr>
            <a:xfrm>
              <a:off x="12691075" y="25177275"/>
              <a:ext cx="2608500" cy="212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Figura 4. Electroforesis de las fracciones de la cromatografía de exclusión molecular.</a:t>
              </a:r>
              <a:endParaRPr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1) </a:t>
              </a:r>
              <a:r>
                <a:rPr lang="e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Marcador de peso molecular, </a:t>
              </a:r>
              <a:r>
                <a:rPr b="1" i="1" lang="e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2)</a:t>
              </a:r>
              <a:r>
                <a:rPr lang="e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Concentrado de CANC previo a la SEC,</a:t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3) </a:t>
              </a:r>
              <a:r>
                <a:rPr lang="e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1° Pico SEC,</a:t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4) </a:t>
              </a:r>
              <a:r>
                <a:rPr lang="e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2° Pico SEC, y</a:t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5) </a:t>
              </a:r>
              <a:r>
                <a:rPr lang="e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3° Pico SEC. 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84" name="Google Shape;84;p13"/>
          <p:cNvGrpSpPr/>
          <p:nvPr/>
        </p:nvGrpSpPr>
        <p:grpSpPr>
          <a:xfrm>
            <a:off x="881850" y="15441663"/>
            <a:ext cx="27036300" cy="1599388"/>
            <a:chOff x="881850" y="16053175"/>
            <a:chExt cx="27036300" cy="1599388"/>
          </a:xfrm>
        </p:grpSpPr>
        <p:sp>
          <p:nvSpPr>
            <p:cNvPr id="85" name="Google Shape;85;p13"/>
            <p:cNvSpPr txBox="1"/>
            <p:nvPr/>
          </p:nvSpPr>
          <p:spPr>
            <a:xfrm>
              <a:off x="881850" y="16053175"/>
              <a:ext cx="27036300" cy="1011900"/>
            </a:xfrm>
            <a:prstGeom prst="rect">
              <a:avLst/>
            </a:pr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" sz="4500">
                  <a:latin typeface="Times New Roman"/>
                  <a:ea typeface="Times New Roman"/>
                  <a:cs typeface="Times New Roman"/>
                  <a:sym typeface="Times New Roman"/>
                </a:rPr>
                <a:t>RESULTADOS</a:t>
              </a:r>
              <a:endParaRPr b="1" sz="45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6" name="Google Shape;86;p13"/>
            <p:cNvSpPr txBox="1"/>
            <p:nvPr/>
          </p:nvSpPr>
          <p:spPr>
            <a:xfrm>
              <a:off x="1294213" y="16803863"/>
              <a:ext cx="7938300" cy="8487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3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Expresión y purificación de CANC</a:t>
              </a:r>
              <a:endParaRPr sz="3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7" name="Google Shape;87;p13"/>
            <p:cNvSpPr txBox="1"/>
            <p:nvPr/>
          </p:nvSpPr>
          <p:spPr>
            <a:xfrm>
              <a:off x="19554050" y="16669888"/>
              <a:ext cx="7938300" cy="8487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33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Ensayos de multimerización de CA</a:t>
              </a:r>
              <a:r>
                <a:rPr lang="es" sz="33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NC</a:t>
              </a:r>
              <a:endParaRPr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88" name="Google Shape;88;p13"/>
          <p:cNvSpPr txBox="1"/>
          <p:nvPr/>
        </p:nvSpPr>
        <p:spPr>
          <a:xfrm>
            <a:off x="9829750" y="22761888"/>
            <a:ext cx="18088200" cy="548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Diferente temperatura como desencadenante de la multimerización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9829750" y="17041050"/>
            <a:ext cx="18088200" cy="548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Diferentes sales como desencadenante de la multimerización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0" name="Google Shape;90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235800" y="447525"/>
            <a:ext cx="3879074" cy="176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 rotWithShape="1">
          <a:blip r:embed="rId8">
            <a:alphaModFix/>
          </a:blip>
          <a:srcRect b="18588" l="0" r="0" t="15400"/>
          <a:stretch/>
        </p:blipFill>
        <p:spPr>
          <a:xfrm>
            <a:off x="25024263" y="2217087"/>
            <a:ext cx="2302126" cy="1519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3700788" y="3736775"/>
            <a:ext cx="4949100" cy="7423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3" name="Google Shape;93;p13"/>
          <p:cNvGrpSpPr/>
          <p:nvPr/>
        </p:nvGrpSpPr>
        <p:grpSpPr>
          <a:xfrm>
            <a:off x="9976738" y="23448775"/>
            <a:ext cx="11140500" cy="9601800"/>
            <a:chOff x="10111150" y="24005475"/>
            <a:chExt cx="11140500" cy="9601800"/>
          </a:xfrm>
        </p:grpSpPr>
        <p:grpSp>
          <p:nvGrpSpPr>
            <p:cNvPr id="94" name="Google Shape;94;p13"/>
            <p:cNvGrpSpPr/>
            <p:nvPr/>
          </p:nvGrpSpPr>
          <p:grpSpPr>
            <a:xfrm>
              <a:off x="10111150" y="24005475"/>
              <a:ext cx="11140500" cy="9601800"/>
              <a:chOff x="10271825" y="24003000"/>
              <a:chExt cx="11140500" cy="9601800"/>
            </a:xfrm>
          </p:grpSpPr>
          <p:grpSp>
            <p:nvGrpSpPr>
              <p:cNvPr id="95" name="Google Shape;95;p13"/>
              <p:cNvGrpSpPr/>
              <p:nvPr/>
            </p:nvGrpSpPr>
            <p:grpSpPr>
              <a:xfrm>
                <a:off x="10492150" y="24605725"/>
                <a:ext cx="10800025" cy="8931375"/>
                <a:chOff x="10111150" y="24152200"/>
                <a:chExt cx="10800025" cy="8931375"/>
              </a:xfrm>
            </p:grpSpPr>
            <p:sp>
              <p:nvSpPr>
                <p:cNvPr id="96" name="Google Shape;96;p13"/>
                <p:cNvSpPr txBox="1"/>
                <p:nvPr/>
              </p:nvSpPr>
              <p:spPr>
                <a:xfrm>
                  <a:off x="10256075" y="32819275"/>
                  <a:ext cx="10655100" cy="264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lnSpc>
                      <a:spcPct val="115000"/>
                    </a:lnSpc>
                    <a:spcBef>
                      <a:spcPts val="1000"/>
                    </a:spcBef>
                    <a:spcAft>
                      <a:spcPts val="1000"/>
                    </a:spcAft>
                    <a:buNone/>
                  </a:pPr>
                  <a:r>
                    <a:rPr b="1" lang="es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Figura 6. Multimerización a 150</a:t>
                  </a:r>
                  <a:r>
                    <a:rPr b="1" lang="es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 μM</a:t>
                  </a:r>
                  <a:r>
                    <a:rPr b="1" lang="es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 CANC y distintos valores de pH y temperatura.</a:t>
                  </a:r>
                  <a:endParaRPr b="1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pic>
              <p:nvPicPr>
                <p:cNvPr id="97" name="Google Shape;97;p13"/>
                <p:cNvPicPr preferRelativeResize="0"/>
                <p:nvPr/>
              </p:nvPicPr>
              <p:blipFill rotWithShape="1">
                <a:blip r:embed="rId10">
                  <a:alphaModFix/>
                </a:blip>
                <a:srcRect b="4639" l="7667" r="10853" t="2389"/>
                <a:stretch/>
              </p:blipFill>
              <p:spPr>
                <a:xfrm>
                  <a:off x="15511150" y="24221075"/>
                  <a:ext cx="5399997" cy="42839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98" name="Google Shape;98;p13"/>
                <p:cNvPicPr preferRelativeResize="0"/>
                <p:nvPr/>
              </p:nvPicPr>
              <p:blipFill rotWithShape="1">
                <a:blip r:embed="rId11">
                  <a:alphaModFix/>
                </a:blip>
                <a:srcRect b="4364" l="7576" r="12159" t="2177"/>
                <a:stretch/>
              </p:blipFill>
              <p:spPr>
                <a:xfrm>
                  <a:off x="10111150" y="24152200"/>
                  <a:ext cx="5400003" cy="42839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99" name="Google Shape;99;p13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b="4607" l="7684" r="10994" t="972"/>
                <a:stretch/>
              </p:blipFill>
              <p:spPr>
                <a:xfrm>
                  <a:off x="15511150" y="28485738"/>
                  <a:ext cx="5400003" cy="42839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00" name="Google Shape;100;p13"/>
                <p:cNvPicPr preferRelativeResize="0"/>
                <p:nvPr/>
              </p:nvPicPr>
              <p:blipFill rotWithShape="1">
                <a:blip r:embed="rId13">
                  <a:alphaModFix/>
                </a:blip>
                <a:srcRect b="4619" l="7270" r="10104" t="3544"/>
                <a:stretch/>
              </p:blipFill>
              <p:spPr>
                <a:xfrm>
                  <a:off x="10111150" y="28485738"/>
                  <a:ext cx="5400003" cy="42839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01" name="Google Shape;101;p13"/>
              <p:cNvSpPr/>
              <p:nvPr/>
            </p:nvSpPr>
            <p:spPr>
              <a:xfrm>
                <a:off x="10271825" y="24003000"/>
                <a:ext cx="11140500" cy="96018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2" name="Google Shape;102;p13"/>
            <p:cNvSpPr txBox="1"/>
            <p:nvPr/>
          </p:nvSpPr>
          <p:spPr>
            <a:xfrm>
              <a:off x="14319400" y="24005475"/>
              <a:ext cx="2724000" cy="54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" sz="2500">
                  <a:latin typeface="Times New Roman"/>
                  <a:ea typeface="Times New Roman"/>
                  <a:cs typeface="Times New Roman"/>
                  <a:sym typeface="Times New Roman"/>
                </a:rPr>
                <a:t>Efecto del pH</a:t>
              </a:r>
              <a:endParaRPr b="1" sz="25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03" name="Google Shape;103;p13"/>
          <p:cNvGrpSpPr/>
          <p:nvPr/>
        </p:nvGrpSpPr>
        <p:grpSpPr>
          <a:xfrm>
            <a:off x="21892700" y="23430560"/>
            <a:ext cx="5966400" cy="14617800"/>
            <a:chOff x="21795638" y="23305375"/>
            <a:chExt cx="5966400" cy="14617800"/>
          </a:xfrm>
        </p:grpSpPr>
        <p:grpSp>
          <p:nvGrpSpPr>
            <p:cNvPr id="104" name="Google Shape;104;p13"/>
            <p:cNvGrpSpPr/>
            <p:nvPr/>
          </p:nvGrpSpPr>
          <p:grpSpPr>
            <a:xfrm>
              <a:off x="22184725" y="24084675"/>
              <a:ext cx="5400600" cy="13427574"/>
              <a:chOff x="36279250" y="19458000"/>
              <a:chExt cx="5400600" cy="13427574"/>
            </a:xfrm>
          </p:grpSpPr>
          <p:pic>
            <p:nvPicPr>
              <p:cNvPr id="105" name="Google Shape;105;p13"/>
              <p:cNvPicPr preferRelativeResize="0"/>
              <p:nvPr/>
            </p:nvPicPr>
            <p:blipFill rotWithShape="1">
              <a:blip r:embed="rId14">
                <a:alphaModFix/>
              </a:blip>
              <a:srcRect b="3660" l="8357" r="0" t="0"/>
              <a:stretch/>
            </p:blipFill>
            <p:spPr>
              <a:xfrm>
                <a:off x="36279550" y="19458000"/>
                <a:ext cx="5400000" cy="4284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6" name="Google Shape;106;p13"/>
              <p:cNvPicPr preferRelativeResize="0"/>
              <p:nvPr/>
            </p:nvPicPr>
            <p:blipFill rotWithShape="1">
              <a:blip r:embed="rId15">
                <a:alphaModFix/>
              </a:blip>
              <a:srcRect b="3865" l="8362" r="2104" t="3661"/>
              <a:stretch/>
            </p:blipFill>
            <p:spPr>
              <a:xfrm>
                <a:off x="36279550" y="23742000"/>
                <a:ext cx="5400000" cy="4284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7" name="Google Shape;107;p13"/>
              <p:cNvPicPr preferRelativeResize="0"/>
              <p:nvPr/>
            </p:nvPicPr>
            <p:blipFill rotWithShape="1">
              <a:blip r:embed="rId16">
                <a:alphaModFix/>
              </a:blip>
              <a:srcRect b="4771" l="8357" r="7140" t="2755"/>
              <a:stretch/>
            </p:blipFill>
            <p:spPr>
              <a:xfrm>
                <a:off x="36279550" y="28026000"/>
                <a:ext cx="5400000" cy="4284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8" name="Google Shape;108;p13"/>
              <p:cNvSpPr txBox="1"/>
              <p:nvPr/>
            </p:nvSpPr>
            <p:spPr>
              <a:xfrm>
                <a:off x="36279250" y="32336874"/>
                <a:ext cx="5400600" cy="54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s">
                    <a:latin typeface="Times New Roman"/>
                    <a:ea typeface="Times New Roman"/>
                    <a:cs typeface="Times New Roman"/>
                    <a:sym typeface="Times New Roman"/>
                  </a:rPr>
                  <a:t>Figura 7. Ensayo de multimerización a pH fijo, y distintas concentraciones de CANC y temperatura-</a:t>
                </a:r>
                <a:endParaRPr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09" name="Google Shape;109;p13"/>
            <p:cNvSpPr/>
            <p:nvPr/>
          </p:nvSpPr>
          <p:spPr>
            <a:xfrm>
              <a:off x="21795638" y="23305375"/>
              <a:ext cx="5966400" cy="14617800"/>
            </a:xfrm>
            <a:prstGeom prst="rect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3"/>
            <p:cNvSpPr txBox="1"/>
            <p:nvPr/>
          </p:nvSpPr>
          <p:spPr>
            <a:xfrm>
              <a:off x="23385025" y="23310600"/>
              <a:ext cx="3000000" cy="56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" sz="25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Efecto de la [CANC]</a:t>
              </a:r>
              <a:endParaRPr b="1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11" name="Google Shape;111;p13"/>
          <p:cNvGrpSpPr/>
          <p:nvPr/>
        </p:nvGrpSpPr>
        <p:grpSpPr>
          <a:xfrm>
            <a:off x="9976738" y="33122125"/>
            <a:ext cx="11140500" cy="5218800"/>
            <a:chOff x="9829750" y="33055500"/>
            <a:chExt cx="11140500" cy="5218800"/>
          </a:xfrm>
        </p:grpSpPr>
        <p:grpSp>
          <p:nvGrpSpPr>
            <p:cNvPr id="112" name="Google Shape;112;p13"/>
            <p:cNvGrpSpPr/>
            <p:nvPr/>
          </p:nvGrpSpPr>
          <p:grpSpPr>
            <a:xfrm>
              <a:off x="9999987" y="33586025"/>
              <a:ext cx="10800016" cy="4666475"/>
              <a:chOff x="27492338" y="24517075"/>
              <a:chExt cx="10800016" cy="4666475"/>
            </a:xfrm>
          </p:grpSpPr>
          <p:pic>
            <p:nvPicPr>
              <p:cNvPr id="113" name="Google Shape;113;p13"/>
              <p:cNvPicPr preferRelativeResize="0"/>
              <p:nvPr/>
            </p:nvPicPr>
            <p:blipFill rotWithShape="1">
              <a:blip r:embed="rId17">
                <a:alphaModFix/>
              </a:blip>
              <a:srcRect b="6139" l="4276" r="12195" t="10443"/>
              <a:stretch/>
            </p:blipFill>
            <p:spPr>
              <a:xfrm>
                <a:off x="32892325" y="24593550"/>
                <a:ext cx="5400000" cy="4284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4" name="Google Shape;114;p13"/>
              <p:cNvPicPr preferRelativeResize="0"/>
              <p:nvPr/>
            </p:nvPicPr>
            <p:blipFill rotWithShape="1">
              <a:blip r:embed="rId18">
                <a:alphaModFix/>
              </a:blip>
              <a:srcRect b="7057" l="4408" r="12417" t="10297"/>
              <a:stretch/>
            </p:blipFill>
            <p:spPr>
              <a:xfrm>
                <a:off x="27492338" y="24517075"/>
                <a:ext cx="5400000" cy="4284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5" name="Google Shape;115;p13"/>
              <p:cNvSpPr txBox="1"/>
              <p:nvPr/>
            </p:nvSpPr>
            <p:spPr>
              <a:xfrm>
                <a:off x="27492354" y="28783350"/>
                <a:ext cx="108000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1000"/>
                  </a:spcBef>
                  <a:spcAft>
                    <a:spcPts val="1000"/>
                  </a:spcAft>
                  <a:buNone/>
                </a:pPr>
                <a:r>
                  <a:rPr b="1" lang="es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Figura 8. Pendientes a distintas concentraciones de CANC y pH 's (8,0 , 8,2 , 8,4). </a:t>
                </a:r>
                <a:r>
                  <a:rPr lang="es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A) 40°C, B) 42°C.</a:t>
                </a:r>
                <a:endParaRPr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6" name="Google Shape;116;p13"/>
              <p:cNvSpPr txBox="1"/>
              <p:nvPr/>
            </p:nvSpPr>
            <p:spPr>
              <a:xfrm>
                <a:off x="27492350" y="24517075"/>
                <a:ext cx="108000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s">
                    <a:latin typeface="Times New Roman"/>
                    <a:ea typeface="Times New Roman"/>
                    <a:cs typeface="Times New Roman"/>
                    <a:sym typeface="Times New Roman"/>
                  </a:rPr>
                  <a:t>A)                                                                                                          B)</a:t>
                </a:r>
                <a:endParaRPr b="1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17" name="Google Shape;117;p13"/>
            <p:cNvSpPr/>
            <p:nvPr/>
          </p:nvSpPr>
          <p:spPr>
            <a:xfrm>
              <a:off x="9829750" y="33055500"/>
              <a:ext cx="11140500" cy="5218800"/>
            </a:xfrm>
            <a:prstGeom prst="rect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3"/>
            <p:cNvSpPr txBox="1"/>
            <p:nvPr/>
          </p:nvSpPr>
          <p:spPr>
            <a:xfrm>
              <a:off x="12115000" y="33055500"/>
              <a:ext cx="6570000" cy="56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" sz="25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Pendientes de velocidad de multimerización</a:t>
              </a:r>
              <a:endParaRPr b="1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19" name="Google Shape;119;p13"/>
          <p:cNvSpPr txBox="1"/>
          <p:nvPr/>
        </p:nvSpPr>
        <p:spPr>
          <a:xfrm>
            <a:off x="9976750" y="38635125"/>
            <a:ext cx="11140500" cy="1011900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4500">
                <a:latin typeface="Times New Roman"/>
                <a:ea typeface="Times New Roman"/>
                <a:cs typeface="Times New Roman"/>
                <a:sym typeface="Times New Roman"/>
              </a:rPr>
              <a:t>BIBLIOGRAFÍA</a:t>
            </a:r>
            <a:endParaRPr b="1" sz="4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20" name="Google Shape;120;p13"/>
          <p:cNvGrpSpPr/>
          <p:nvPr/>
        </p:nvGrpSpPr>
        <p:grpSpPr>
          <a:xfrm>
            <a:off x="10244288" y="17722988"/>
            <a:ext cx="17866325" cy="4905550"/>
            <a:chOff x="10111275" y="18382625"/>
            <a:chExt cx="17866325" cy="4905550"/>
          </a:xfrm>
        </p:grpSpPr>
        <p:grpSp>
          <p:nvGrpSpPr>
            <p:cNvPr id="121" name="Google Shape;121;p13"/>
            <p:cNvGrpSpPr/>
            <p:nvPr/>
          </p:nvGrpSpPr>
          <p:grpSpPr>
            <a:xfrm>
              <a:off x="10534775" y="18432953"/>
              <a:ext cx="16959553" cy="4313090"/>
              <a:chOff x="10111162" y="18691590"/>
              <a:chExt cx="16959553" cy="4313090"/>
            </a:xfrm>
          </p:grpSpPr>
          <p:pic>
            <p:nvPicPr>
              <p:cNvPr id="122" name="Google Shape;122;p13"/>
              <p:cNvPicPr preferRelativeResize="0"/>
              <p:nvPr/>
            </p:nvPicPr>
            <p:blipFill rotWithShape="1">
              <a:blip r:embed="rId19">
                <a:alphaModFix/>
              </a:blip>
              <a:srcRect b="3882" l="8572" r="994" t="3241"/>
              <a:stretch/>
            </p:blipFill>
            <p:spPr>
              <a:xfrm>
                <a:off x="10111162" y="18718738"/>
                <a:ext cx="5400675" cy="4267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3" name="Google Shape;123;p13"/>
              <p:cNvPicPr preferRelativeResize="0"/>
              <p:nvPr/>
            </p:nvPicPr>
            <p:blipFill rotWithShape="1">
              <a:blip r:embed="rId20">
                <a:alphaModFix/>
              </a:blip>
              <a:srcRect b="4333" l="7114" r="0" t="0"/>
              <a:stretch/>
            </p:blipFill>
            <p:spPr>
              <a:xfrm>
                <a:off x="15891267" y="18699990"/>
                <a:ext cx="5400000" cy="430469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4" name="Google Shape;124;p13"/>
              <p:cNvPicPr preferRelativeResize="0"/>
              <p:nvPr/>
            </p:nvPicPr>
            <p:blipFill rotWithShape="1">
              <a:blip r:embed="rId21">
                <a:alphaModFix/>
              </a:blip>
              <a:srcRect b="3984" l="6672" r="0" t="0"/>
              <a:stretch/>
            </p:blipFill>
            <p:spPr>
              <a:xfrm>
                <a:off x="21670715" y="18691590"/>
                <a:ext cx="5400000" cy="43046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25" name="Google Shape;125;p13"/>
            <p:cNvSpPr txBox="1"/>
            <p:nvPr/>
          </p:nvSpPr>
          <p:spPr>
            <a:xfrm>
              <a:off x="10111275" y="22640175"/>
              <a:ext cx="173832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just">
                <a:lnSpc>
                  <a:spcPct val="115000"/>
                </a:lnSpc>
                <a:spcBef>
                  <a:spcPts val="1000"/>
                </a:spcBef>
                <a:spcAft>
                  <a:spcPts val="1000"/>
                </a:spcAft>
                <a:buNone/>
              </a:pPr>
              <a:r>
                <a:rPr b="1" lang="e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Figura 5. Multimerización desencadenada por el agregado de sales a 30°C. </a:t>
              </a:r>
              <a:r>
                <a:rPr lang="e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Figuras: A) Multimerización a distintas [NaCl], pH 7,4, 30 μM CANC, fosfato de sodio 50 mM. B) </a:t>
              </a:r>
              <a:r>
                <a:rPr lang="e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Multimerización a 100 μM ZnCl</a:t>
              </a:r>
              <a:r>
                <a:rPr baseline="-25000" lang="e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r>
                <a:rPr lang="e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, pH 8,0, 30 y 50 μM de CANC, fosfato de sodio 50 mM. C) Multimerización a 100 μM ZnCl</a:t>
              </a:r>
              <a:r>
                <a:rPr baseline="-25000" lang="e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r>
                <a:rPr lang="e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, pH 8,0, 30 y 50 μM de CANC, 50 mM Tris-HCl.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6" name="Google Shape;126;p13"/>
            <p:cNvSpPr txBox="1"/>
            <p:nvPr/>
          </p:nvSpPr>
          <p:spPr>
            <a:xfrm>
              <a:off x="10170800" y="18382625"/>
              <a:ext cx="178068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55600" lvl="0" marL="457200" rtl="0" algn="l">
                <a:spcBef>
                  <a:spcPts val="0"/>
                </a:spcBef>
                <a:spcAft>
                  <a:spcPts val="0"/>
                </a:spcAft>
                <a:buSzPts val="2000"/>
                <a:buAutoNum type="alphaUcParenR"/>
              </a:pPr>
              <a:r>
                <a:rPr b="1" lang="es" sz="2000"/>
                <a:t>                                                                           </a:t>
              </a:r>
              <a:r>
                <a:rPr b="1" lang="es" sz="2000"/>
                <a:t>B)                                                                               C)</a:t>
              </a:r>
              <a:endParaRPr b="1" sz="2000"/>
            </a:p>
          </p:txBody>
        </p:sp>
      </p:grpSp>
      <p:sp>
        <p:nvSpPr>
          <p:cNvPr id="127" name="Google Shape;127;p13"/>
          <p:cNvSpPr/>
          <p:nvPr/>
        </p:nvSpPr>
        <p:spPr>
          <a:xfrm>
            <a:off x="9976738" y="17752563"/>
            <a:ext cx="17866200" cy="48465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3"/>
          <p:cNvSpPr txBox="1"/>
          <p:nvPr/>
        </p:nvSpPr>
        <p:spPr>
          <a:xfrm>
            <a:off x="21621750" y="38635125"/>
            <a:ext cx="6296100" cy="1011900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4500">
                <a:latin typeface="Times New Roman"/>
                <a:ea typeface="Times New Roman"/>
                <a:cs typeface="Times New Roman"/>
                <a:sym typeface="Times New Roman"/>
              </a:rPr>
              <a:t>AGRADECIMIENTOS</a:t>
            </a:r>
            <a:endParaRPr b="1" sz="4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" name="Google Shape;129;p13"/>
          <p:cNvSpPr txBox="1"/>
          <p:nvPr/>
        </p:nvSpPr>
        <p:spPr>
          <a:xfrm>
            <a:off x="9976750" y="39941225"/>
            <a:ext cx="11140500" cy="18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eriod"/>
            </a:pPr>
            <a:r>
              <a:rPr lang="es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National Institute of Health. (Marzo de 2023). Medicamentos contra el VIH autorizados por la FDA.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eriod"/>
            </a:pPr>
            <a:r>
              <a:rPr lang="e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Lillis C. (22 de enero de 2022). Lista de medicamentos para VIH: Tratamiento, prevención y cómo funcionan. MedicalNewsToday.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eriod"/>
            </a:pPr>
            <a:r>
              <a:rPr lang="es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Segal-Maurer S, DeJesus E, Stellbrink HJ, Castagna A, Richmond GJ, Sinclair GI, Siripassorn K, Ruane PJ, Berhe M, Wang H, Margot NA, Dvory-Sobol H, Hyland RH, Brainard DM, Rhee MS, Baeten JM, Molina JM; (12 de mayo de 2022). Capsid Inhibition with Lenacapavir in Multidrug-Resistant HIV-1 Infection. CAPELLA Study Investigators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eriod"/>
            </a:pPr>
            <a:r>
              <a:rPr lang="e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Thenin-Houssier, S., Valente, S. (2016) HIV-1 capsid inhibitors as antiretroviral agents HHS Public Access.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eriod"/>
            </a:pPr>
            <a:r>
              <a:rPr lang="es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Shin R., Tzou Y, Krishna N. (Octubre de 2011). Structure of a Monomeric Mutant of the HIV-1 Capsid Protein. Biochemistry. Estados Unidos.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30" name="Google Shape;130;p13"/>
          <p:cNvGrpSpPr/>
          <p:nvPr/>
        </p:nvGrpSpPr>
        <p:grpSpPr>
          <a:xfrm>
            <a:off x="22156975" y="39985450"/>
            <a:ext cx="5225629" cy="1800003"/>
            <a:chOff x="22263088" y="39985450"/>
            <a:chExt cx="5225629" cy="1800003"/>
          </a:xfrm>
        </p:grpSpPr>
        <p:pic>
          <p:nvPicPr>
            <p:cNvPr id="131" name="Google Shape;131;p13"/>
            <p:cNvPicPr preferRelativeResize="0"/>
            <p:nvPr/>
          </p:nvPicPr>
          <p:blipFill>
            <a:blip r:embed="rId22">
              <a:alphaModFix/>
            </a:blip>
            <a:stretch>
              <a:fillRect/>
            </a:stretch>
          </p:blipFill>
          <p:spPr>
            <a:xfrm>
              <a:off x="22263088" y="39985450"/>
              <a:ext cx="1800000" cy="180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13"/>
            <p:cNvPicPr preferRelativeResize="0"/>
            <p:nvPr/>
          </p:nvPicPr>
          <p:blipFill>
            <a:blip r:embed="rId23">
              <a:alphaModFix/>
            </a:blip>
            <a:stretch>
              <a:fillRect/>
            </a:stretch>
          </p:blipFill>
          <p:spPr>
            <a:xfrm>
              <a:off x="24420188" y="39985450"/>
              <a:ext cx="1440000" cy="18000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13"/>
            <p:cNvPicPr preferRelativeResize="0"/>
            <p:nvPr/>
          </p:nvPicPr>
          <p:blipFill>
            <a:blip r:embed="rId24">
              <a:alphaModFix/>
            </a:blip>
            <a:stretch>
              <a:fillRect/>
            </a:stretch>
          </p:blipFill>
          <p:spPr>
            <a:xfrm>
              <a:off x="26217288" y="39985450"/>
              <a:ext cx="1271429" cy="180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4" name="Google Shape;134;p13"/>
          <p:cNvSpPr/>
          <p:nvPr/>
        </p:nvSpPr>
        <p:spPr>
          <a:xfrm>
            <a:off x="10629900" y="19108563"/>
            <a:ext cx="279300" cy="452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3"/>
          <p:cNvSpPr/>
          <p:nvPr/>
        </p:nvSpPr>
        <p:spPr>
          <a:xfrm>
            <a:off x="16421100" y="19184763"/>
            <a:ext cx="279300" cy="452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3"/>
          <p:cNvSpPr/>
          <p:nvPr/>
        </p:nvSpPr>
        <p:spPr>
          <a:xfrm>
            <a:off x="22212300" y="19184763"/>
            <a:ext cx="279300" cy="452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3"/>
          <p:cNvSpPr/>
          <p:nvPr/>
        </p:nvSpPr>
        <p:spPr>
          <a:xfrm>
            <a:off x="10244300" y="25387663"/>
            <a:ext cx="279300" cy="452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3"/>
          <p:cNvSpPr/>
          <p:nvPr/>
        </p:nvSpPr>
        <p:spPr>
          <a:xfrm>
            <a:off x="15633700" y="25455438"/>
            <a:ext cx="279300" cy="452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3"/>
          <p:cNvSpPr/>
          <p:nvPr/>
        </p:nvSpPr>
        <p:spPr>
          <a:xfrm>
            <a:off x="10244300" y="29694338"/>
            <a:ext cx="279300" cy="452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3"/>
          <p:cNvSpPr/>
          <p:nvPr/>
        </p:nvSpPr>
        <p:spPr>
          <a:xfrm>
            <a:off x="15633700" y="29770538"/>
            <a:ext cx="279300" cy="452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3"/>
          <p:cNvSpPr/>
          <p:nvPr/>
        </p:nvSpPr>
        <p:spPr>
          <a:xfrm>
            <a:off x="22275800" y="29770538"/>
            <a:ext cx="279300" cy="452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3"/>
          <p:cNvSpPr/>
          <p:nvPr/>
        </p:nvSpPr>
        <p:spPr>
          <a:xfrm>
            <a:off x="22326650" y="25626300"/>
            <a:ext cx="177600" cy="452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3"/>
          <p:cNvSpPr/>
          <p:nvPr/>
        </p:nvSpPr>
        <p:spPr>
          <a:xfrm>
            <a:off x="22275800" y="34115238"/>
            <a:ext cx="279300" cy="452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3"/>
          <p:cNvSpPr txBox="1"/>
          <p:nvPr/>
        </p:nvSpPr>
        <p:spPr>
          <a:xfrm rot="-5400000">
            <a:off x="9994900" y="34751475"/>
            <a:ext cx="5079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(s</a:t>
            </a:r>
            <a:r>
              <a:rPr baseline="30000" lang="es"/>
              <a:t>-1</a:t>
            </a:r>
            <a:r>
              <a:rPr lang="es"/>
              <a:t>)</a:t>
            </a:r>
            <a:endParaRPr/>
          </a:p>
        </p:txBody>
      </p:sp>
      <p:sp>
        <p:nvSpPr>
          <p:cNvPr id="145" name="Google Shape;145;p13"/>
          <p:cNvSpPr txBox="1"/>
          <p:nvPr/>
        </p:nvSpPr>
        <p:spPr>
          <a:xfrm rot="-5400000">
            <a:off x="15382450" y="34751475"/>
            <a:ext cx="5079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(s</a:t>
            </a:r>
            <a:r>
              <a:rPr baseline="30000" lang="es"/>
              <a:t>-1</a:t>
            </a:r>
            <a:r>
              <a:rPr lang="es"/>
              <a:t>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